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b72547d7b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c7e149ca34ba1"/>
  </p:sldMasterIdLst>
  <p:sldIdLst>
    <p:sldId xmlns:r="http://schemas.openxmlformats.org/officeDocument/2006/relationships" id="256" r:id="R9e662250f2974aaa"/>
    <p:sldId xmlns:r="http://schemas.openxmlformats.org/officeDocument/2006/relationships" id="257" r:id="R911470737dc64fcf"/>
    <p:sldId xmlns:r="http://schemas.openxmlformats.org/officeDocument/2006/relationships" id="258" r:id="R95bdb6e8304c4bdd"/>
    <p:sldId xmlns:r="http://schemas.openxmlformats.org/officeDocument/2006/relationships" id="259" r:id="Rf2da1c9004b344e4"/>
    <p:sldId xmlns:r="http://schemas.openxmlformats.org/officeDocument/2006/relationships" id="260" r:id="R5f41e744780447e8"/>
    <p:sldId xmlns:r="http://schemas.openxmlformats.org/officeDocument/2006/relationships" id="261" r:id="R4d7a44d160ac41a4"/>
    <p:sldId xmlns:r="http://schemas.openxmlformats.org/officeDocument/2006/relationships" id="262" r:id="R42279fa8ff75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c7e149ca34ba1" /><Relationship Type="http://schemas.openxmlformats.org/officeDocument/2006/relationships/slide" Target="/ppt/slides/slide1.xml" Id="R9e662250f2974aaa" /><Relationship Type="http://schemas.openxmlformats.org/officeDocument/2006/relationships/slide" Target="/ppt/slides/slide2.xml" Id="R911470737dc64fcf" /><Relationship Type="http://schemas.openxmlformats.org/officeDocument/2006/relationships/slide" Target="/ppt/slides/slide3.xml" Id="R95bdb6e8304c4bdd" /><Relationship Type="http://schemas.openxmlformats.org/officeDocument/2006/relationships/slide" Target="/ppt/slides/slide4.xml" Id="Rf2da1c9004b344e4" /><Relationship Type="http://schemas.openxmlformats.org/officeDocument/2006/relationships/slide" Target="/ppt/slides/slide5.xml" Id="R5f41e744780447e8" /><Relationship Type="http://schemas.openxmlformats.org/officeDocument/2006/relationships/slide" Target="/ppt/slides/slide6.xml" Id="R4d7a44d160ac41a4" /><Relationship Type="http://schemas.openxmlformats.org/officeDocument/2006/relationships/slide" Target="/ppt/slides/slide7.xml" Id="R42279fa8ff75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595980d3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b970f9004e4e" /><Relationship Type="http://schemas.openxmlformats.org/officeDocument/2006/relationships/theme" Target="/ppt/slideMasters/theme/theme1.xml" Id="Re80f6282f6b0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db970f900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b4d7fa3f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7407a617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cdd724090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c46ef6eb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aea8e551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aaf03ac0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390cfeae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ENDER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Abel Eiendomsforvaltning AS, Solliveien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