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20b88267a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9d55f95dd45d5"/>
  </p:sldMasterIdLst>
  <p:sldIdLst>
    <p:sldId xmlns:r="http://schemas.openxmlformats.org/officeDocument/2006/relationships" id="256" r:id="Ra2a566a4a94e4a39"/>
    <p:sldId xmlns:r="http://schemas.openxmlformats.org/officeDocument/2006/relationships" id="257" r:id="Rc256899b6c8b45fd"/>
    <p:sldId xmlns:r="http://schemas.openxmlformats.org/officeDocument/2006/relationships" id="258" r:id="R04337c5df5fb41ff"/>
    <p:sldId xmlns:r="http://schemas.openxmlformats.org/officeDocument/2006/relationships" id="259" r:id="R31572f24831643fa"/>
    <p:sldId xmlns:r="http://schemas.openxmlformats.org/officeDocument/2006/relationships" id="260" r:id="R8b5a18ddeee64b54"/>
    <p:sldId xmlns:r="http://schemas.openxmlformats.org/officeDocument/2006/relationships" id="261" r:id="Rc08347f8d7234c08"/>
    <p:sldId xmlns:r="http://schemas.openxmlformats.org/officeDocument/2006/relationships" id="262" r:id="Rc06961549dfd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9d55f95dd45d5" /><Relationship Type="http://schemas.openxmlformats.org/officeDocument/2006/relationships/slide" Target="/ppt/slides/slide1.xml" Id="Ra2a566a4a94e4a39" /><Relationship Type="http://schemas.openxmlformats.org/officeDocument/2006/relationships/slide" Target="/ppt/slides/slide2.xml" Id="Rc256899b6c8b45fd" /><Relationship Type="http://schemas.openxmlformats.org/officeDocument/2006/relationships/slide" Target="/ppt/slides/slide3.xml" Id="R04337c5df5fb41ff" /><Relationship Type="http://schemas.openxmlformats.org/officeDocument/2006/relationships/slide" Target="/ppt/slides/slide4.xml" Id="R31572f24831643fa" /><Relationship Type="http://schemas.openxmlformats.org/officeDocument/2006/relationships/slide" Target="/ppt/slides/slide5.xml" Id="R8b5a18ddeee64b54" /><Relationship Type="http://schemas.openxmlformats.org/officeDocument/2006/relationships/slide" Target="/ppt/slides/slide6.xml" Id="Rc08347f8d7234c08" /><Relationship Type="http://schemas.openxmlformats.org/officeDocument/2006/relationships/slide" Target="/ppt/slides/slide7.xml" Id="Rc06961549dfd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5e57fd181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ac8d22d14d9a" /><Relationship Type="http://schemas.openxmlformats.org/officeDocument/2006/relationships/theme" Target="/ppt/slideMasters/theme/theme1.xml" Id="Rc6e5e647b93e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3ac8d22d1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71519474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b9036a3c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74afbd10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dac4e398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8cc29c6f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452557eb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09112ef143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