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3f28870711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a083ce434f4f87"/>
  </p:sldMasterIdLst>
  <p:sldIdLst>
    <p:sldId xmlns:r="http://schemas.openxmlformats.org/officeDocument/2006/relationships" id="256" r:id="R30f50bc53f7d47a6"/>
    <p:sldId xmlns:r="http://schemas.openxmlformats.org/officeDocument/2006/relationships" id="257" r:id="R8a8b234f0f974e84"/>
    <p:sldId xmlns:r="http://schemas.openxmlformats.org/officeDocument/2006/relationships" id="258" r:id="Raed179edf5b04857"/>
    <p:sldId xmlns:r="http://schemas.openxmlformats.org/officeDocument/2006/relationships" id="259" r:id="R009848929dc343ea"/>
    <p:sldId xmlns:r="http://schemas.openxmlformats.org/officeDocument/2006/relationships" id="260" r:id="Rb16a0e332c6e4b25"/>
    <p:sldId xmlns:r="http://schemas.openxmlformats.org/officeDocument/2006/relationships" id="261" r:id="R61e947c07fc0472d"/>
    <p:sldId xmlns:r="http://schemas.openxmlformats.org/officeDocument/2006/relationships" id="262" r:id="Re6e5907b1c2b4b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083ce434f4f87" /><Relationship Type="http://schemas.openxmlformats.org/officeDocument/2006/relationships/slide" Target="/ppt/slides/slide1.xml" Id="R30f50bc53f7d47a6" /><Relationship Type="http://schemas.openxmlformats.org/officeDocument/2006/relationships/slide" Target="/ppt/slides/slide2.xml" Id="R8a8b234f0f974e84" /><Relationship Type="http://schemas.openxmlformats.org/officeDocument/2006/relationships/slide" Target="/ppt/slides/slide3.xml" Id="Raed179edf5b04857" /><Relationship Type="http://schemas.openxmlformats.org/officeDocument/2006/relationships/slide" Target="/ppt/slides/slide4.xml" Id="R009848929dc343ea" /><Relationship Type="http://schemas.openxmlformats.org/officeDocument/2006/relationships/slide" Target="/ppt/slides/slide5.xml" Id="Rb16a0e332c6e4b25" /><Relationship Type="http://schemas.openxmlformats.org/officeDocument/2006/relationships/slide" Target="/ppt/slides/slide6.xml" Id="R61e947c07fc0472d" /><Relationship Type="http://schemas.openxmlformats.org/officeDocument/2006/relationships/slide" Target="/ppt/slides/slide7.xml" Id="Re6e5907b1c2b4b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c4b5d1b5c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b290f30a641c3" /><Relationship Type="http://schemas.openxmlformats.org/officeDocument/2006/relationships/theme" Target="/ppt/slideMasters/theme/theme1.xml" Id="R38487943655d47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b290f30a641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120222a6b49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c617c9f264d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b848f4df945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d816da32b4d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d1b6ddb0c45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4da8dd40e46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525e1c1a647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BILSENTER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BILSENTER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11 238 844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763 667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480 627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4 739 383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TORNES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LID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HJERTAKER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33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983 989 632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