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3f8515ba742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3ca3c901e74364"/>
  </p:sldMasterIdLst>
  <p:sldIdLst>
    <p:sldId xmlns:r="http://schemas.openxmlformats.org/officeDocument/2006/relationships" id="256" r:id="R8c1a57aaede8405c"/>
    <p:sldId xmlns:r="http://schemas.openxmlformats.org/officeDocument/2006/relationships" id="257" r:id="Rb22c7f215e484915"/>
    <p:sldId xmlns:r="http://schemas.openxmlformats.org/officeDocument/2006/relationships" id="258" r:id="Rbd4224f233194eda"/>
    <p:sldId xmlns:r="http://schemas.openxmlformats.org/officeDocument/2006/relationships" id="259" r:id="Rf5fb5ed4280941e9"/>
    <p:sldId xmlns:r="http://schemas.openxmlformats.org/officeDocument/2006/relationships" id="260" r:id="R99304a46dcc74296"/>
    <p:sldId xmlns:r="http://schemas.openxmlformats.org/officeDocument/2006/relationships" id="261" r:id="R0448e37215194404"/>
    <p:sldId xmlns:r="http://schemas.openxmlformats.org/officeDocument/2006/relationships" id="262" r:id="Rdcf7bf37b9c44c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ca3c901e74364" /><Relationship Type="http://schemas.openxmlformats.org/officeDocument/2006/relationships/slide" Target="/ppt/slides/slide1.xml" Id="R8c1a57aaede8405c" /><Relationship Type="http://schemas.openxmlformats.org/officeDocument/2006/relationships/slide" Target="/ppt/slides/slide2.xml" Id="Rb22c7f215e484915" /><Relationship Type="http://schemas.openxmlformats.org/officeDocument/2006/relationships/slide" Target="/ppt/slides/slide3.xml" Id="Rbd4224f233194eda" /><Relationship Type="http://schemas.openxmlformats.org/officeDocument/2006/relationships/slide" Target="/ppt/slides/slide4.xml" Id="Rf5fb5ed4280941e9" /><Relationship Type="http://schemas.openxmlformats.org/officeDocument/2006/relationships/slide" Target="/ppt/slides/slide5.xml" Id="R99304a46dcc74296" /><Relationship Type="http://schemas.openxmlformats.org/officeDocument/2006/relationships/slide" Target="/ppt/slides/slide6.xml" Id="R0448e37215194404" /><Relationship Type="http://schemas.openxmlformats.org/officeDocument/2006/relationships/slide" Target="/ppt/slides/slide7.xml" Id="Rdcf7bf37b9c44c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9e9aeb64f43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4fd269c5a4751" /><Relationship Type="http://schemas.openxmlformats.org/officeDocument/2006/relationships/theme" Target="/ppt/slideMasters/theme/theme1.xml" Id="R90e3f658bb6640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74fd269c5a47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e54169faf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ea0d664ab46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e17e3a79742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9538dcee544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29138cccb47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bc74f606f40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50da8014644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 BYGGKLIMA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BYGGKLIMA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BYGGKLIMA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BYGGKLIMA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BYGGKLIMA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BYGGKLIMA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734 021 871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17 017 827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18 428 542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181 502 791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325 574 697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BYGGKLIMA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VENTILASJON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BYGGKLIMA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Vakås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76 59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post@brynbk.no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984 005 288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BYGGKLIMA AS</a:t>
            </a:r>
          </a:p>
        </p:txBody>
      </p:sp>
    </p:spTree>
  </p:cSld>
  <p:clrMapOvr>
    <a:masterClrMapping xmlns:a="http://schemas.openxmlformats.org/drawingml/2006/main"/>
  </p:clrMapOvr>
</p:sld>
</file>