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4d1880177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760825258d475d"/>
  </p:sldMasterIdLst>
  <p:sldIdLst>
    <p:sldId xmlns:r="http://schemas.openxmlformats.org/officeDocument/2006/relationships" id="256" r:id="R447daf17c27c4b31"/>
    <p:sldId xmlns:r="http://schemas.openxmlformats.org/officeDocument/2006/relationships" id="257" r:id="Rf8579a28827242cf"/>
    <p:sldId xmlns:r="http://schemas.openxmlformats.org/officeDocument/2006/relationships" id="258" r:id="R45334791ec7345a8"/>
    <p:sldId xmlns:r="http://schemas.openxmlformats.org/officeDocument/2006/relationships" id="259" r:id="R84c0e04ae8344f89"/>
    <p:sldId xmlns:r="http://schemas.openxmlformats.org/officeDocument/2006/relationships" id="260" r:id="R4143bdb3571d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60825258d475d" /><Relationship Type="http://schemas.openxmlformats.org/officeDocument/2006/relationships/slide" Target="/ppt/slides/slide1.xml" Id="R447daf17c27c4b31" /><Relationship Type="http://schemas.openxmlformats.org/officeDocument/2006/relationships/slide" Target="/ppt/slides/slide2.xml" Id="Rf8579a28827242cf" /><Relationship Type="http://schemas.openxmlformats.org/officeDocument/2006/relationships/slide" Target="/ppt/slides/slide3.xml" Id="R45334791ec7345a8" /><Relationship Type="http://schemas.openxmlformats.org/officeDocument/2006/relationships/slide" Target="/ppt/slides/slide4.xml" Id="R84c0e04ae8344f89" /><Relationship Type="http://schemas.openxmlformats.org/officeDocument/2006/relationships/slide" Target="/ppt/slides/slide5.xml" Id="R4143bdb3571d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17c0f3ead45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df44f231f494a" /><Relationship Type="http://schemas.openxmlformats.org/officeDocument/2006/relationships/theme" Target="/ppt/slideMasters/theme/theme1.xml" Id="Rc9361fc4d2f74e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bdf44f231f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261987909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766d168a446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24e5323b6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e7332974948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b966be44d49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NYGAARDS BATALJON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NYGAARDS BATALJON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 BATALJON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NYGAARDS BATALJON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NYGAARDS BATALJON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NYGAARDS BATALJON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Børs'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www.nygaards.no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984 016 328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NYGAARDS BATALJON</a:t>
            </a:r>
          </a:p>
        </p:txBody>
      </p:sp>
    </p:spTree>
  </p:cSld>
  <p:clrMapOvr>
    <a:masterClrMapping xmlns:a="http://schemas.openxmlformats.org/drawingml/2006/main"/>
  </p:clrMapOvr>
</p:sld>
</file>