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a9ad1b10d141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9f55886484b4c41"/>
  </p:sldMasterIdLst>
  <p:sldIdLst>
    <p:sldId xmlns:r="http://schemas.openxmlformats.org/officeDocument/2006/relationships" id="256" r:id="Re4d4c98764384f68"/>
    <p:sldId xmlns:r="http://schemas.openxmlformats.org/officeDocument/2006/relationships" id="257" r:id="R40acd4aa33384f00"/>
    <p:sldId xmlns:r="http://schemas.openxmlformats.org/officeDocument/2006/relationships" id="258" r:id="Rddc621d3a408494a"/>
    <p:sldId xmlns:r="http://schemas.openxmlformats.org/officeDocument/2006/relationships" id="259" r:id="R2b8609581c2f4bfb"/>
    <p:sldId xmlns:r="http://schemas.openxmlformats.org/officeDocument/2006/relationships" id="260" r:id="Rbc76d7e43c4648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f55886484b4c41" /><Relationship Type="http://schemas.openxmlformats.org/officeDocument/2006/relationships/slide" Target="/ppt/slides/slide1.xml" Id="Re4d4c98764384f68" /><Relationship Type="http://schemas.openxmlformats.org/officeDocument/2006/relationships/slide" Target="/ppt/slides/slide2.xml" Id="R40acd4aa33384f00" /><Relationship Type="http://schemas.openxmlformats.org/officeDocument/2006/relationships/slide" Target="/ppt/slides/slide3.xml" Id="Rddc621d3a408494a" /><Relationship Type="http://schemas.openxmlformats.org/officeDocument/2006/relationships/slide" Target="/ppt/slides/slide4.xml" Id="R2b8609581c2f4bfb" /><Relationship Type="http://schemas.openxmlformats.org/officeDocument/2006/relationships/slide" Target="/ppt/slides/slide5.xml" Id="Rbc76d7e43c4648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1535c72b794e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8147b6661740d3" /><Relationship Type="http://schemas.openxmlformats.org/officeDocument/2006/relationships/theme" Target="/ppt/slideMasters/theme/theme1.xml" Id="R517318d3123740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08147b6661740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319e41e5344f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7c4d9d2de646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5a4280aaa24e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00f63bade49c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de9f0b33ac44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SKOGBLOMSTEN JUBA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SKOGBLOMSTEN JUBA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SKOGBLOMSTEN JUBA ble etablert [år] og holder til i Lørenskog.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SKOGBLOMSTEN JUBA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SKOGBLOMSTEN JUBA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SKOGBLOMSTEN JUBA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v/Grethe Wiik, Margarethas vei 37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1473 Lørenskog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90 61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984 019 580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SKOGBLOMSTEN JUBA</a:t>
            </a:r>
          </a:p>
        </p:txBody>
      </p:sp>
    </p:spTree>
  </p:cSld>
  <p:clrMapOvr>
    <a:masterClrMapping xmlns:a="http://schemas.openxmlformats.org/drawingml/2006/main"/>
  </p:clrMapOvr>
</p:sld>
</file>