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9da3048cd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53b9ff4364ab3"/>
  </p:sldMasterIdLst>
  <p:sldIdLst>
    <p:sldId xmlns:r="http://schemas.openxmlformats.org/officeDocument/2006/relationships" id="256" r:id="R53148585b1ae46c7"/>
    <p:sldId xmlns:r="http://schemas.openxmlformats.org/officeDocument/2006/relationships" id="257" r:id="Rdfc49cf3d82d4077"/>
    <p:sldId xmlns:r="http://schemas.openxmlformats.org/officeDocument/2006/relationships" id="258" r:id="R77c21672437a42da"/>
    <p:sldId xmlns:r="http://schemas.openxmlformats.org/officeDocument/2006/relationships" id="259" r:id="Raee3fb44f7bc4a56"/>
    <p:sldId xmlns:r="http://schemas.openxmlformats.org/officeDocument/2006/relationships" id="260" r:id="R4b147efbd8cf4762"/>
    <p:sldId xmlns:r="http://schemas.openxmlformats.org/officeDocument/2006/relationships" id="261" r:id="R0ccdaf1eccd24991"/>
    <p:sldId xmlns:r="http://schemas.openxmlformats.org/officeDocument/2006/relationships" id="262" r:id="R194bb8e35708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53b9ff4364ab3" /><Relationship Type="http://schemas.openxmlformats.org/officeDocument/2006/relationships/slide" Target="/ppt/slides/slide1.xml" Id="R53148585b1ae46c7" /><Relationship Type="http://schemas.openxmlformats.org/officeDocument/2006/relationships/slide" Target="/ppt/slides/slide2.xml" Id="Rdfc49cf3d82d4077" /><Relationship Type="http://schemas.openxmlformats.org/officeDocument/2006/relationships/slide" Target="/ppt/slides/slide3.xml" Id="R77c21672437a42da" /><Relationship Type="http://schemas.openxmlformats.org/officeDocument/2006/relationships/slide" Target="/ppt/slides/slide4.xml" Id="Raee3fb44f7bc4a56" /><Relationship Type="http://schemas.openxmlformats.org/officeDocument/2006/relationships/slide" Target="/ppt/slides/slide5.xml" Id="R4b147efbd8cf4762" /><Relationship Type="http://schemas.openxmlformats.org/officeDocument/2006/relationships/slide" Target="/ppt/slides/slide6.xml" Id="R0ccdaf1eccd24991" /><Relationship Type="http://schemas.openxmlformats.org/officeDocument/2006/relationships/slide" Target="/ppt/slides/slide7.xml" Id="R194bb8e35708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8b94a2fcc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bcca58c541b5" /><Relationship Type="http://schemas.openxmlformats.org/officeDocument/2006/relationships/theme" Target="/ppt/slideMasters/theme/theme1.xml" Id="R1d70a0af4dde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8bcca58c5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54933d2b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08a50615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9ae9928c8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4bdeb485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411e831f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db0f1d78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fd1679d0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JAGODA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JAGODA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39 732 055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41 483 990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 JON DAVID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 JON DAVID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Holgerslystveien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jdh@aktivt-eierskap.no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JAGODA AS</a:t>
            </a:r>
          </a:p>
        </p:txBody>
      </p:sp>
    </p:spTree>
  </p:cSld>
  <p:clrMapOvr>
    <a:masterClrMapping xmlns:a="http://schemas.openxmlformats.org/drawingml/2006/main"/>
  </p:clrMapOvr>
</p:sld>
</file>