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32c7f6a8f3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dc7bcf7bfe44da"/>
  </p:sldMasterIdLst>
  <p:sldIdLst>
    <p:sldId xmlns:r="http://schemas.openxmlformats.org/officeDocument/2006/relationships" id="256" r:id="Rb28e5620a49549bd"/>
    <p:sldId xmlns:r="http://schemas.openxmlformats.org/officeDocument/2006/relationships" id="257" r:id="R4c087e662efb4c5b"/>
    <p:sldId xmlns:r="http://schemas.openxmlformats.org/officeDocument/2006/relationships" id="258" r:id="R107de42195034fe0"/>
    <p:sldId xmlns:r="http://schemas.openxmlformats.org/officeDocument/2006/relationships" id="259" r:id="R1584a436e47c4641"/>
    <p:sldId xmlns:r="http://schemas.openxmlformats.org/officeDocument/2006/relationships" id="260" r:id="Rfc76ad8d68d8474b"/>
    <p:sldId xmlns:r="http://schemas.openxmlformats.org/officeDocument/2006/relationships" id="261" r:id="R2701b268db004452"/>
    <p:sldId xmlns:r="http://schemas.openxmlformats.org/officeDocument/2006/relationships" id="262" r:id="Re6b54d9cb69044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c7bcf7bfe44da" /><Relationship Type="http://schemas.openxmlformats.org/officeDocument/2006/relationships/slide" Target="/ppt/slides/slide1.xml" Id="Rb28e5620a49549bd" /><Relationship Type="http://schemas.openxmlformats.org/officeDocument/2006/relationships/slide" Target="/ppt/slides/slide2.xml" Id="R4c087e662efb4c5b" /><Relationship Type="http://schemas.openxmlformats.org/officeDocument/2006/relationships/slide" Target="/ppt/slides/slide3.xml" Id="R107de42195034fe0" /><Relationship Type="http://schemas.openxmlformats.org/officeDocument/2006/relationships/slide" Target="/ppt/slides/slide4.xml" Id="R1584a436e47c4641" /><Relationship Type="http://schemas.openxmlformats.org/officeDocument/2006/relationships/slide" Target="/ppt/slides/slide5.xml" Id="Rfc76ad8d68d8474b" /><Relationship Type="http://schemas.openxmlformats.org/officeDocument/2006/relationships/slide" Target="/ppt/slides/slide6.xml" Id="R2701b268db004452" /><Relationship Type="http://schemas.openxmlformats.org/officeDocument/2006/relationships/slide" Target="/ppt/slides/slide7.xml" Id="Re6b54d9cb69044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6c121d635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f7539b02e418f" /><Relationship Type="http://schemas.openxmlformats.org/officeDocument/2006/relationships/theme" Target="/ppt/slideMasters/theme/theme1.xml" Id="R2f6b103009ff49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f7539b02e41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bd86b54b34a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18cf6f03a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97cf40832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7bb8913aa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559b2f83a4e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f297e3a4442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37c011cde42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AKERSHUS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AKERSHUS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AKERSHUS RØR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AKERSHUS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AKERSHUS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AKERSHUS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20 087 519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742 438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13 743 369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AKERSHUS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GLENN RUNE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 FOSSUM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AKERSHUS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Adolph Tidemands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14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984 028 865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AKERSHUS RØR AS</a:t>
            </a:r>
          </a:p>
        </p:txBody>
      </p:sp>
    </p:spTree>
  </p:cSld>
  <p:clrMapOvr>
    <a:masterClrMapping xmlns:a="http://schemas.openxmlformats.org/drawingml/2006/main"/>
  </p:clrMapOvr>
</p:sld>
</file>