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89e67218d48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b61348ed44d1a"/>
  </p:sldMasterIdLst>
  <p:sldIdLst>
    <p:sldId xmlns:r="http://schemas.openxmlformats.org/officeDocument/2006/relationships" id="256" r:id="R005611c7d61a4e40"/>
    <p:sldId xmlns:r="http://schemas.openxmlformats.org/officeDocument/2006/relationships" id="257" r:id="R1410ad2c1856452e"/>
    <p:sldId xmlns:r="http://schemas.openxmlformats.org/officeDocument/2006/relationships" id="258" r:id="R49bdf0905c0c479f"/>
    <p:sldId xmlns:r="http://schemas.openxmlformats.org/officeDocument/2006/relationships" id="259" r:id="R5667f190519846d9"/>
    <p:sldId xmlns:r="http://schemas.openxmlformats.org/officeDocument/2006/relationships" id="260" r:id="R27a28ea425f14439"/>
    <p:sldId xmlns:r="http://schemas.openxmlformats.org/officeDocument/2006/relationships" id="261" r:id="R77b40088c2e7468f"/>
    <p:sldId xmlns:r="http://schemas.openxmlformats.org/officeDocument/2006/relationships" id="262" r:id="Rfb252739786245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b61348ed44d1a" /><Relationship Type="http://schemas.openxmlformats.org/officeDocument/2006/relationships/slide" Target="/ppt/slides/slide1.xml" Id="R005611c7d61a4e40" /><Relationship Type="http://schemas.openxmlformats.org/officeDocument/2006/relationships/slide" Target="/ppt/slides/slide2.xml" Id="R1410ad2c1856452e" /><Relationship Type="http://schemas.openxmlformats.org/officeDocument/2006/relationships/slide" Target="/ppt/slides/slide3.xml" Id="R49bdf0905c0c479f" /><Relationship Type="http://schemas.openxmlformats.org/officeDocument/2006/relationships/slide" Target="/ppt/slides/slide4.xml" Id="R5667f190519846d9" /><Relationship Type="http://schemas.openxmlformats.org/officeDocument/2006/relationships/slide" Target="/ppt/slides/slide5.xml" Id="R27a28ea425f14439" /><Relationship Type="http://schemas.openxmlformats.org/officeDocument/2006/relationships/slide" Target="/ppt/slides/slide6.xml" Id="R77b40088c2e7468f" /><Relationship Type="http://schemas.openxmlformats.org/officeDocument/2006/relationships/slide" Target="/ppt/slides/slide7.xml" Id="Rfb252739786245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b6ebd433d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ef902f564400b" /><Relationship Type="http://schemas.openxmlformats.org/officeDocument/2006/relationships/theme" Target="/ppt/slideMasters/theme/theme1.xml" Id="R5b70c57d1ce0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ef902f564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0a861054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2c5975346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e4eef7012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88088f19f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7277e72a1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e48d5e29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45b4dfef5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FANTASEA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83 748 250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85 391 986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BERNT HENNING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THOR BJARNE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TROND ARE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