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9a1d02727041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43edfede514f39"/>
  </p:sldMasterIdLst>
  <p:sldIdLst>
    <p:sldId xmlns:r="http://schemas.openxmlformats.org/officeDocument/2006/relationships" id="256" r:id="R3f1dc7f5096c4d3f"/>
    <p:sldId xmlns:r="http://schemas.openxmlformats.org/officeDocument/2006/relationships" id="257" r:id="Rbe22c0c764074c62"/>
    <p:sldId xmlns:r="http://schemas.openxmlformats.org/officeDocument/2006/relationships" id="258" r:id="R4ffd2b5c5d354a0a"/>
    <p:sldId xmlns:r="http://schemas.openxmlformats.org/officeDocument/2006/relationships" id="259" r:id="R95ff982fcdb24095"/>
    <p:sldId xmlns:r="http://schemas.openxmlformats.org/officeDocument/2006/relationships" id="260" r:id="R61cddac06a0f4b77"/>
    <p:sldId xmlns:r="http://schemas.openxmlformats.org/officeDocument/2006/relationships" id="261" r:id="Rf850e054929a4150"/>
    <p:sldId xmlns:r="http://schemas.openxmlformats.org/officeDocument/2006/relationships" id="262" r:id="R5101f042fc4c45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43edfede514f39" /><Relationship Type="http://schemas.openxmlformats.org/officeDocument/2006/relationships/slide" Target="/ppt/slides/slide1.xml" Id="R3f1dc7f5096c4d3f" /><Relationship Type="http://schemas.openxmlformats.org/officeDocument/2006/relationships/slide" Target="/ppt/slides/slide2.xml" Id="Rbe22c0c764074c62" /><Relationship Type="http://schemas.openxmlformats.org/officeDocument/2006/relationships/slide" Target="/ppt/slides/slide3.xml" Id="R4ffd2b5c5d354a0a" /><Relationship Type="http://schemas.openxmlformats.org/officeDocument/2006/relationships/slide" Target="/ppt/slides/slide4.xml" Id="R95ff982fcdb24095" /><Relationship Type="http://schemas.openxmlformats.org/officeDocument/2006/relationships/slide" Target="/ppt/slides/slide5.xml" Id="R61cddac06a0f4b77" /><Relationship Type="http://schemas.openxmlformats.org/officeDocument/2006/relationships/slide" Target="/ppt/slides/slide6.xml" Id="Rf850e054929a4150" /><Relationship Type="http://schemas.openxmlformats.org/officeDocument/2006/relationships/slide" Target="/ppt/slides/slide7.xml" Id="R5101f042fc4c45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a928845c8647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9c5cccded4398" /><Relationship Type="http://schemas.openxmlformats.org/officeDocument/2006/relationships/theme" Target="/ppt/slideMasters/theme/theme1.xml" Id="R29b0b4d8a63e41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19c5cccded439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7a1f5a13984e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4eac211d0b49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81d0a18d940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1de123a3014b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fa902947146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8f2bd5fc14b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d12586dc024c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BREEZE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BREEZE AS ble etablert [år] og holder til i Bodø.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464 758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−898 609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−1 331 445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−9 053 500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5 326 942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KRISTIAN ERTSVIK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Bodøsjøveien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8013 Bodø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56 59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984 033 338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AS</a:t>
            </a:r>
          </a:p>
        </p:txBody>
      </p:sp>
    </p:spTree>
  </p:cSld>
  <p:clrMapOvr>
    <a:masterClrMapping xmlns:a="http://schemas.openxmlformats.org/drawingml/2006/main"/>
  </p:clrMapOvr>
</p:sld>
</file>