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4b2b55153b4e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60c7efda27436b"/>
  </p:sldMasterIdLst>
  <p:sldIdLst>
    <p:sldId xmlns:r="http://schemas.openxmlformats.org/officeDocument/2006/relationships" id="256" r:id="R8d37674cd2994c4d"/>
    <p:sldId xmlns:r="http://schemas.openxmlformats.org/officeDocument/2006/relationships" id="257" r:id="R4b604efdece245e2"/>
    <p:sldId xmlns:r="http://schemas.openxmlformats.org/officeDocument/2006/relationships" id="258" r:id="R6e98bd3709ff48f6"/>
    <p:sldId xmlns:r="http://schemas.openxmlformats.org/officeDocument/2006/relationships" id="259" r:id="Rd2b86fc54a6c4d1d"/>
    <p:sldId xmlns:r="http://schemas.openxmlformats.org/officeDocument/2006/relationships" id="260" r:id="Rad46cd186f75491d"/>
    <p:sldId xmlns:r="http://schemas.openxmlformats.org/officeDocument/2006/relationships" id="261" r:id="R694e0532291d4924"/>
    <p:sldId xmlns:r="http://schemas.openxmlformats.org/officeDocument/2006/relationships" id="262" r:id="Rbb585c6b21354f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60c7efda27436b" /><Relationship Type="http://schemas.openxmlformats.org/officeDocument/2006/relationships/slide" Target="/ppt/slides/slide1.xml" Id="R8d37674cd2994c4d" /><Relationship Type="http://schemas.openxmlformats.org/officeDocument/2006/relationships/slide" Target="/ppt/slides/slide2.xml" Id="R4b604efdece245e2" /><Relationship Type="http://schemas.openxmlformats.org/officeDocument/2006/relationships/slide" Target="/ppt/slides/slide3.xml" Id="R6e98bd3709ff48f6" /><Relationship Type="http://schemas.openxmlformats.org/officeDocument/2006/relationships/slide" Target="/ppt/slides/slide4.xml" Id="Rd2b86fc54a6c4d1d" /><Relationship Type="http://schemas.openxmlformats.org/officeDocument/2006/relationships/slide" Target="/ppt/slides/slide5.xml" Id="Rad46cd186f75491d" /><Relationship Type="http://schemas.openxmlformats.org/officeDocument/2006/relationships/slide" Target="/ppt/slides/slide6.xml" Id="R694e0532291d4924" /><Relationship Type="http://schemas.openxmlformats.org/officeDocument/2006/relationships/slide" Target="/ppt/slides/slide7.xml" Id="Rbb585c6b21354f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11b008eb940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8159151b045d6" /><Relationship Type="http://schemas.openxmlformats.org/officeDocument/2006/relationships/theme" Target="/ppt/slideMasters/theme/theme1.xml" Id="R60ade3e900c241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e8159151b045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e089cfc894c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1cc538bc443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50e9187ee4a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36ec6b0a143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8b3a54c3347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027689fa942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b81bebed04c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SEMB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−415 361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3 641 790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94 210 894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143 263 247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SEMB OLA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Dpend Eiendom AS, Strømsø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984 033 559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SEMB HOLDING AS</a:t>
            </a:r>
          </a:p>
        </p:txBody>
      </p:sp>
    </p:spTree>
  </p:cSld>
  <p:clrMapOvr>
    <a:masterClrMapping xmlns:a="http://schemas.openxmlformats.org/drawingml/2006/main"/>
  </p:clrMapOvr>
</p:sld>
</file>