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a16e61bda44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25312ccb540b5"/>
  </p:sldMasterIdLst>
  <p:sldIdLst>
    <p:sldId xmlns:r="http://schemas.openxmlformats.org/officeDocument/2006/relationships" id="256" r:id="R91290182f6134145"/>
    <p:sldId xmlns:r="http://schemas.openxmlformats.org/officeDocument/2006/relationships" id="257" r:id="R1392bb5469f843ad"/>
    <p:sldId xmlns:r="http://schemas.openxmlformats.org/officeDocument/2006/relationships" id="258" r:id="Re3b66f4a43114e09"/>
    <p:sldId xmlns:r="http://schemas.openxmlformats.org/officeDocument/2006/relationships" id="259" r:id="R6b328d16aee44351"/>
    <p:sldId xmlns:r="http://schemas.openxmlformats.org/officeDocument/2006/relationships" id="260" r:id="R44d4f3eda5b1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25312ccb540b5" /><Relationship Type="http://schemas.openxmlformats.org/officeDocument/2006/relationships/slide" Target="/ppt/slides/slide1.xml" Id="R91290182f6134145" /><Relationship Type="http://schemas.openxmlformats.org/officeDocument/2006/relationships/slide" Target="/ppt/slides/slide2.xml" Id="R1392bb5469f843ad" /><Relationship Type="http://schemas.openxmlformats.org/officeDocument/2006/relationships/slide" Target="/ppt/slides/slide3.xml" Id="Re3b66f4a43114e09" /><Relationship Type="http://schemas.openxmlformats.org/officeDocument/2006/relationships/slide" Target="/ppt/slides/slide4.xml" Id="R6b328d16aee44351" /><Relationship Type="http://schemas.openxmlformats.org/officeDocument/2006/relationships/slide" Target="/ppt/slides/slide5.xml" Id="R44d4f3eda5b1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35bdd7b86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caddbf56a40c2" /><Relationship Type="http://schemas.openxmlformats.org/officeDocument/2006/relationships/theme" Target="/ppt/slideMasters/theme/theme1.xml" Id="Rdd0c1c841bac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caddbf56a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32f0f8e96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2febf2a1b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a4e43056343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7e551cc4446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df3d14b36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v/Vidar Bøe, Gamle Bjørndalsvei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37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roy.hagen@yahoo.no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