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231b8e80b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b5c6f74a64978"/>
  </p:sldMasterIdLst>
  <p:sldIdLst>
    <p:sldId xmlns:r="http://schemas.openxmlformats.org/officeDocument/2006/relationships" id="256" r:id="R9af6ceaa35d74285"/>
    <p:sldId xmlns:r="http://schemas.openxmlformats.org/officeDocument/2006/relationships" id="257" r:id="R99add5d6b8344b5d"/>
    <p:sldId xmlns:r="http://schemas.openxmlformats.org/officeDocument/2006/relationships" id="258" r:id="R80d2dba92b7a4035"/>
    <p:sldId xmlns:r="http://schemas.openxmlformats.org/officeDocument/2006/relationships" id="259" r:id="Ra0926ab73fc14480"/>
    <p:sldId xmlns:r="http://schemas.openxmlformats.org/officeDocument/2006/relationships" id="260" r:id="R6ba13b97463b4e16"/>
    <p:sldId xmlns:r="http://schemas.openxmlformats.org/officeDocument/2006/relationships" id="261" r:id="R79d57904c7f24f05"/>
    <p:sldId xmlns:r="http://schemas.openxmlformats.org/officeDocument/2006/relationships" id="262" r:id="Rcd9780bcb2f4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b5c6f74a64978" /><Relationship Type="http://schemas.openxmlformats.org/officeDocument/2006/relationships/slide" Target="/ppt/slides/slide1.xml" Id="R9af6ceaa35d74285" /><Relationship Type="http://schemas.openxmlformats.org/officeDocument/2006/relationships/slide" Target="/ppt/slides/slide2.xml" Id="R99add5d6b8344b5d" /><Relationship Type="http://schemas.openxmlformats.org/officeDocument/2006/relationships/slide" Target="/ppt/slides/slide3.xml" Id="R80d2dba92b7a4035" /><Relationship Type="http://schemas.openxmlformats.org/officeDocument/2006/relationships/slide" Target="/ppt/slides/slide4.xml" Id="Ra0926ab73fc14480" /><Relationship Type="http://schemas.openxmlformats.org/officeDocument/2006/relationships/slide" Target="/ppt/slides/slide5.xml" Id="R6ba13b97463b4e16" /><Relationship Type="http://schemas.openxmlformats.org/officeDocument/2006/relationships/slide" Target="/ppt/slides/slide6.xml" Id="R79d57904c7f24f05" /><Relationship Type="http://schemas.openxmlformats.org/officeDocument/2006/relationships/slide" Target="/ppt/slides/slide7.xml" Id="Rcd9780bcb2f4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3ee7eff36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e560b80648d8" /><Relationship Type="http://schemas.openxmlformats.org/officeDocument/2006/relationships/theme" Target="/ppt/slideMasters/theme/theme1.xml" Id="R6d1efefaca7d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3e560b806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2a125732f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c2190e45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b0977954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e0e9e6f20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64bec083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7c04c695c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06e13ceac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LANDSBYARKITEKTENE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LANDSBYARKITEKTENE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LANDSBYARKITEKTENE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LANDSBYARKITEKTENE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LANDSBYARKITEKTENE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LANDSBYARKITEKTENE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2 059 137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LANDSBYARKITEKTENE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SANDBU BIBBI OLAUG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ØVERGAARD MIKAEL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LANDSBYARKITEKTENE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10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LANDSBYARKITEKTENE AS</a:t>
            </a:r>
          </a:p>
        </p:txBody>
      </p:sp>
    </p:spTree>
  </p:cSld>
  <p:clrMapOvr>
    <a:masterClrMapping xmlns:a="http://schemas.openxmlformats.org/drawingml/2006/main"/>
  </p:clrMapOvr>
</p:sld>
</file>