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1bd0543b184a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a71ecd86cf43d8"/>
  </p:sldMasterIdLst>
  <p:sldIdLst>
    <p:sldId xmlns:r="http://schemas.openxmlformats.org/officeDocument/2006/relationships" id="256" r:id="R0e52b5b0847a4264"/>
    <p:sldId xmlns:r="http://schemas.openxmlformats.org/officeDocument/2006/relationships" id="257" r:id="R39761aea15a14534"/>
    <p:sldId xmlns:r="http://schemas.openxmlformats.org/officeDocument/2006/relationships" id="258" r:id="Rb5856244ea1f4f7a"/>
    <p:sldId xmlns:r="http://schemas.openxmlformats.org/officeDocument/2006/relationships" id="259" r:id="R925f878b716c4124"/>
    <p:sldId xmlns:r="http://schemas.openxmlformats.org/officeDocument/2006/relationships" id="260" r:id="R665a7c085c294686"/>
    <p:sldId xmlns:r="http://schemas.openxmlformats.org/officeDocument/2006/relationships" id="261" r:id="R907d4ce79e65430d"/>
    <p:sldId xmlns:r="http://schemas.openxmlformats.org/officeDocument/2006/relationships" id="262" r:id="Rf4e6df4b44f045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a71ecd86cf43d8" /><Relationship Type="http://schemas.openxmlformats.org/officeDocument/2006/relationships/slide" Target="/ppt/slides/slide1.xml" Id="R0e52b5b0847a4264" /><Relationship Type="http://schemas.openxmlformats.org/officeDocument/2006/relationships/slide" Target="/ppt/slides/slide2.xml" Id="R39761aea15a14534" /><Relationship Type="http://schemas.openxmlformats.org/officeDocument/2006/relationships/slide" Target="/ppt/slides/slide3.xml" Id="Rb5856244ea1f4f7a" /><Relationship Type="http://schemas.openxmlformats.org/officeDocument/2006/relationships/slide" Target="/ppt/slides/slide4.xml" Id="R925f878b716c4124" /><Relationship Type="http://schemas.openxmlformats.org/officeDocument/2006/relationships/slide" Target="/ppt/slides/slide5.xml" Id="R665a7c085c294686" /><Relationship Type="http://schemas.openxmlformats.org/officeDocument/2006/relationships/slide" Target="/ppt/slides/slide6.xml" Id="R907d4ce79e65430d" /><Relationship Type="http://schemas.openxmlformats.org/officeDocument/2006/relationships/slide" Target="/ppt/slides/slide7.xml" Id="Rf4e6df4b44f045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72609e9e0641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47bf6c2f64d0a" /><Relationship Type="http://schemas.openxmlformats.org/officeDocument/2006/relationships/theme" Target="/ppt/slideMasters/theme/theme1.xml" Id="R3b39b1a0158b49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947bf6c2f64d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7066c1d5045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8b81ed0e54d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f2c45c4b14c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5f0df31b348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6c79802714a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4585e05d14a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8dfac011b48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TRELLEBAKKEN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TRELLEBAKKEN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TRELLEBAKKEN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TRELLEBAKKEN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TRELLEBAKKEN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TRELLEBAKKEN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108 851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3 033 105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3 997 322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TRELLEBAKKEN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GRØNSUND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TRELLEBAKKEN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Lasta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4405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32 10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mg@nextnet.no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984 046 006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TRELLEBAKKEN AS</a:t>
            </a:r>
          </a:p>
        </p:txBody>
      </p:sp>
    </p:spTree>
  </p:cSld>
  <p:clrMapOvr>
    <a:masterClrMapping xmlns:a="http://schemas.openxmlformats.org/drawingml/2006/main"/>
  </p:clrMapOvr>
</p:sld>
</file>