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947ec699e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cb847667e4973"/>
  </p:sldMasterIdLst>
  <p:sldIdLst>
    <p:sldId xmlns:r="http://schemas.openxmlformats.org/officeDocument/2006/relationships" id="256" r:id="R4b8e855dbaf74239"/>
    <p:sldId xmlns:r="http://schemas.openxmlformats.org/officeDocument/2006/relationships" id="257" r:id="R04da047e96ad4f16"/>
    <p:sldId xmlns:r="http://schemas.openxmlformats.org/officeDocument/2006/relationships" id="258" r:id="Rca655b0451454eb7"/>
    <p:sldId xmlns:r="http://schemas.openxmlformats.org/officeDocument/2006/relationships" id="259" r:id="Rd63d1936f4fc41e5"/>
    <p:sldId xmlns:r="http://schemas.openxmlformats.org/officeDocument/2006/relationships" id="260" r:id="Rc961d433c70540ea"/>
    <p:sldId xmlns:r="http://schemas.openxmlformats.org/officeDocument/2006/relationships" id="261" r:id="R937bea3e6b054b51"/>
    <p:sldId xmlns:r="http://schemas.openxmlformats.org/officeDocument/2006/relationships" id="262" r:id="Rc9d4f839f904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cb847667e4973" /><Relationship Type="http://schemas.openxmlformats.org/officeDocument/2006/relationships/slide" Target="/ppt/slides/slide1.xml" Id="R4b8e855dbaf74239" /><Relationship Type="http://schemas.openxmlformats.org/officeDocument/2006/relationships/slide" Target="/ppt/slides/slide2.xml" Id="R04da047e96ad4f16" /><Relationship Type="http://schemas.openxmlformats.org/officeDocument/2006/relationships/slide" Target="/ppt/slides/slide3.xml" Id="Rca655b0451454eb7" /><Relationship Type="http://schemas.openxmlformats.org/officeDocument/2006/relationships/slide" Target="/ppt/slides/slide4.xml" Id="Rd63d1936f4fc41e5" /><Relationship Type="http://schemas.openxmlformats.org/officeDocument/2006/relationships/slide" Target="/ppt/slides/slide5.xml" Id="Rc961d433c70540ea" /><Relationship Type="http://schemas.openxmlformats.org/officeDocument/2006/relationships/slide" Target="/ppt/slides/slide6.xml" Id="R937bea3e6b054b51" /><Relationship Type="http://schemas.openxmlformats.org/officeDocument/2006/relationships/slide" Target="/ppt/slides/slide7.xml" Id="Rc9d4f839f904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c5801ecb5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a768095a84e27" /><Relationship Type="http://schemas.openxmlformats.org/officeDocument/2006/relationships/theme" Target="/ppt/slideMasters/theme/theme1.xml" Id="R2c4d0815021d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a768095a8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3d478a373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b9f7732a1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d70c0c9f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9ff383040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967c9173e49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7718d8db4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a7e09b31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SAG OG TRELAST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SAG OG TRELAST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333 397 033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18 057 238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6 739 608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53 841 053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187 684 896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SAG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OG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676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bergesag@bergesag.no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www.bergesag.no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984 046 022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SAG OG TRELAST AS</a:t>
            </a:r>
          </a:p>
        </p:txBody>
      </p:sp>
    </p:spTree>
  </p:cSld>
  <p:clrMapOvr>
    <a:masterClrMapping xmlns:a="http://schemas.openxmlformats.org/drawingml/2006/main"/>
  </p:clrMapOvr>
</p:sld>
</file>