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a7d4586d11d41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2d18a8cc9244a4"/>
  </p:sldMasterIdLst>
  <p:sldIdLst>
    <p:sldId xmlns:r="http://schemas.openxmlformats.org/officeDocument/2006/relationships" id="256" r:id="Rc41dee971beb485d"/>
    <p:sldId xmlns:r="http://schemas.openxmlformats.org/officeDocument/2006/relationships" id="257" r:id="Rc75afadae47e42ee"/>
    <p:sldId xmlns:r="http://schemas.openxmlformats.org/officeDocument/2006/relationships" id="258" r:id="R7ead2fbc76fc442f"/>
    <p:sldId xmlns:r="http://schemas.openxmlformats.org/officeDocument/2006/relationships" id="259" r:id="Rf7e0c730ccd94821"/>
    <p:sldId xmlns:r="http://schemas.openxmlformats.org/officeDocument/2006/relationships" id="260" r:id="R63f20b43053644d4"/>
    <p:sldId xmlns:r="http://schemas.openxmlformats.org/officeDocument/2006/relationships" id="261" r:id="Rbc8b4bc259e6468e"/>
    <p:sldId xmlns:r="http://schemas.openxmlformats.org/officeDocument/2006/relationships" id="262" r:id="Rabd8eb667bb94b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2d18a8cc9244a4" /><Relationship Type="http://schemas.openxmlformats.org/officeDocument/2006/relationships/slide" Target="/ppt/slides/slide1.xml" Id="Rc41dee971beb485d" /><Relationship Type="http://schemas.openxmlformats.org/officeDocument/2006/relationships/slide" Target="/ppt/slides/slide2.xml" Id="Rc75afadae47e42ee" /><Relationship Type="http://schemas.openxmlformats.org/officeDocument/2006/relationships/slide" Target="/ppt/slides/slide3.xml" Id="R7ead2fbc76fc442f" /><Relationship Type="http://schemas.openxmlformats.org/officeDocument/2006/relationships/slide" Target="/ppt/slides/slide4.xml" Id="Rf7e0c730ccd94821" /><Relationship Type="http://schemas.openxmlformats.org/officeDocument/2006/relationships/slide" Target="/ppt/slides/slide5.xml" Id="R63f20b43053644d4" /><Relationship Type="http://schemas.openxmlformats.org/officeDocument/2006/relationships/slide" Target="/ppt/slides/slide6.xml" Id="Rbc8b4bc259e6468e" /><Relationship Type="http://schemas.openxmlformats.org/officeDocument/2006/relationships/slide" Target="/ppt/slides/slide7.xml" Id="Rabd8eb667bb94b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bf54cd55bc41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fba445d62e4007" /><Relationship Type="http://schemas.openxmlformats.org/officeDocument/2006/relationships/theme" Target="/ppt/slideMasters/theme/theme1.xml" Id="R21d93b12f26a49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fba445d62e40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64c3f37af0493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8aaae97bae4d4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77df60a9994e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ad87fb05e14e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0810096594ce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323599ce9e41c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ecff934edb4c2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RØRTEKNIKK AS ble etablert [år] og holder til i Stjørdal.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27 627 511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−3 314 592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−2 709 950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1 166 481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9 755 950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 LUND AS  –  60,0 %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OHREN HOLDING AS  –  40,0 %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Kirkeveien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7500 Stjørdal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96 50 75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firmapost@rorteknikk.com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984 047 673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RØRTEKNIKK AS</a:t>
            </a:r>
          </a:p>
        </p:txBody>
      </p:sp>
    </p:spTree>
  </p:cSld>
  <p:clrMapOvr>
    <a:masterClrMapping xmlns:a="http://schemas.openxmlformats.org/drawingml/2006/main"/>
  </p:clrMapOvr>
</p:sld>
</file>