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877ada856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d8def39614aca"/>
  </p:sldMasterIdLst>
  <p:sldIdLst>
    <p:sldId xmlns:r="http://schemas.openxmlformats.org/officeDocument/2006/relationships" id="256" r:id="R99ad5d1a199e4a46"/>
    <p:sldId xmlns:r="http://schemas.openxmlformats.org/officeDocument/2006/relationships" id="257" r:id="Rae874f06d9a04c02"/>
    <p:sldId xmlns:r="http://schemas.openxmlformats.org/officeDocument/2006/relationships" id="258" r:id="Rd9309c26aeb34631"/>
    <p:sldId xmlns:r="http://schemas.openxmlformats.org/officeDocument/2006/relationships" id="259" r:id="R7855d45688a8419f"/>
    <p:sldId xmlns:r="http://schemas.openxmlformats.org/officeDocument/2006/relationships" id="260" r:id="R2e7feea096c6491b"/>
    <p:sldId xmlns:r="http://schemas.openxmlformats.org/officeDocument/2006/relationships" id="261" r:id="R0ff103ee332b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d8def39614aca" /><Relationship Type="http://schemas.openxmlformats.org/officeDocument/2006/relationships/slide" Target="/ppt/slides/slide1.xml" Id="R99ad5d1a199e4a46" /><Relationship Type="http://schemas.openxmlformats.org/officeDocument/2006/relationships/slide" Target="/ppt/slides/slide2.xml" Id="Rae874f06d9a04c02" /><Relationship Type="http://schemas.openxmlformats.org/officeDocument/2006/relationships/slide" Target="/ppt/slides/slide3.xml" Id="Rd9309c26aeb34631" /><Relationship Type="http://schemas.openxmlformats.org/officeDocument/2006/relationships/slide" Target="/ppt/slides/slide4.xml" Id="R7855d45688a8419f" /><Relationship Type="http://schemas.openxmlformats.org/officeDocument/2006/relationships/slide" Target="/ppt/slides/slide5.xml" Id="R2e7feea096c6491b" /><Relationship Type="http://schemas.openxmlformats.org/officeDocument/2006/relationships/slide" Target="/ppt/slides/slide6.xml" Id="R0ff103ee332b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0e06c32c5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ba34dc4741c1" /><Relationship Type="http://schemas.openxmlformats.org/officeDocument/2006/relationships/theme" Target="/ppt/slideMasters/theme/theme1.xml" Id="Rc63a2cd81827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7ba34dc47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895b3a68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d1a0e514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ff664423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51fb9ccc2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b8aa638d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2a85f5dfd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