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b3c5c37b2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c84fa630f47f9"/>
  </p:sldMasterIdLst>
  <p:sldIdLst>
    <p:sldId xmlns:r="http://schemas.openxmlformats.org/officeDocument/2006/relationships" id="256" r:id="R49bed3d6ebb4431a"/>
    <p:sldId xmlns:r="http://schemas.openxmlformats.org/officeDocument/2006/relationships" id="257" r:id="R9f2bbf9f300f494b"/>
    <p:sldId xmlns:r="http://schemas.openxmlformats.org/officeDocument/2006/relationships" id="258" r:id="R4602624543714820"/>
    <p:sldId xmlns:r="http://schemas.openxmlformats.org/officeDocument/2006/relationships" id="259" r:id="R6708536e98a44ca9"/>
    <p:sldId xmlns:r="http://schemas.openxmlformats.org/officeDocument/2006/relationships" id="260" r:id="R0310f60c43904e27"/>
    <p:sldId xmlns:r="http://schemas.openxmlformats.org/officeDocument/2006/relationships" id="261" r:id="Rcfa2cca05b2d4696"/>
    <p:sldId xmlns:r="http://schemas.openxmlformats.org/officeDocument/2006/relationships" id="262" r:id="R110c80060d67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c84fa630f47f9" /><Relationship Type="http://schemas.openxmlformats.org/officeDocument/2006/relationships/slide" Target="/ppt/slides/slide1.xml" Id="R49bed3d6ebb4431a" /><Relationship Type="http://schemas.openxmlformats.org/officeDocument/2006/relationships/slide" Target="/ppt/slides/slide2.xml" Id="R9f2bbf9f300f494b" /><Relationship Type="http://schemas.openxmlformats.org/officeDocument/2006/relationships/slide" Target="/ppt/slides/slide3.xml" Id="R4602624543714820" /><Relationship Type="http://schemas.openxmlformats.org/officeDocument/2006/relationships/slide" Target="/ppt/slides/slide4.xml" Id="R6708536e98a44ca9" /><Relationship Type="http://schemas.openxmlformats.org/officeDocument/2006/relationships/slide" Target="/ppt/slides/slide5.xml" Id="R0310f60c43904e27" /><Relationship Type="http://schemas.openxmlformats.org/officeDocument/2006/relationships/slide" Target="/ppt/slides/slide6.xml" Id="Rcfa2cca05b2d4696" /><Relationship Type="http://schemas.openxmlformats.org/officeDocument/2006/relationships/slide" Target="/ppt/slides/slide7.xml" Id="R110c80060d67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794ca8228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558104a5e4358" /><Relationship Type="http://schemas.openxmlformats.org/officeDocument/2006/relationships/theme" Target="/ppt/slideMasters/theme/theme1.xml" Id="Re09081e7d7e7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558104a5e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3eaec25f8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b7fb98f8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6393e8fb7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82cd745aa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74313163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35428ba42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9565106c2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