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eff4f9b25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e3440ac664d07"/>
  </p:sldMasterIdLst>
  <p:sldIdLst>
    <p:sldId xmlns:r="http://schemas.openxmlformats.org/officeDocument/2006/relationships" id="256" r:id="R7973d75686fc45be"/>
    <p:sldId xmlns:r="http://schemas.openxmlformats.org/officeDocument/2006/relationships" id="257" r:id="Rf11f2f22c1d244a2"/>
    <p:sldId xmlns:r="http://schemas.openxmlformats.org/officeDocument/2006/relationships" id="258" r:id="R7882162f6d4f4b6d"/>
    <p:sldId xmlns:r="http://schemas.openxmlformats.org/officeDocument/2006/relationships" id="259" r:id="R8f6e4a978ca34937"/>
    <p:sldId xmlns:r="http://schemas.openxmlformats.org/officeDocument/2006/relationships" id="260" r:id="R3fb5cdd791c94a90"/>
    <p:sldId xmlns:r="http://schemas.openxmlformats.org/officeDocument/2006/relationships" id="261" r:id="Rca74d0306d1045ae"/>
    <p:sldId xmlns:r="http://schemas.openxmlformats.org/officeDocument/2006/relationships" id="262" r:id="R7682a7b99b60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e3440ac664d07" /><Relationship Type="http://schemas.openxmlformats.org/officeDocument/2006/relationships/slide" Target="/ppt/slides/slide1.xml" Id="R7973d75686fc45be" /><Relationship Type="http://schemas.openxmlformats.org/officeDocument/2006/relationships/slide" Target="/ppt/slides/slide2.xml" Id="Rf11f2f22c1d244a2" /><Relationship Type="http://schemas.openxmlformats.org/officeDocument/2006/relationships/slide" Target="/ppt/slides/slide3.xml" Id="R7882162f6d4f4b6d" /><Relationship Type="http://schemas.openxmlformats.org/officeDocument/2006/relationships/slide" Target="/ppt/slides/slide4.xml" Id="R8f6e4a978ca34937" /><Relationship Type="http://schemas.openxmlformats.org/officeDocument/2006/relationships/slide" Target="/ppt/slides/slide5.xml" Id="R3fb5cdd791c94a90" /><Relationship Type="http://schemas.openxmlformats.org/officeDocument/2006/relationships/slide" Target="/ppt/slides/slide6.xml" Id="Rca74d0306d1045ae" /><Relationship Type="http://schemas.openxmlformats.org/officeDocument/2006/relationships/slide" Target="/ppt/slides/slide7.xml" Id="R7682a7b99b60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26ace4652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4ba89c1b54d95" /><Relationship Type="http://schemas.openxmlformats.org/officeDocument/2006/relationships/theme" Target="/ppt/slideMasters/theme/theme1.xml" Id="Rb1d5d09f11d8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4ba89c1b5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0b88cb53d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eca05244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a1624cbc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0d9c4390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2d3a27d4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d4a98d76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4a6e9638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