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49d28f03a4c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cb2b7a3854d23"/>
  </p:sldMasterIdLst>
  <p:sldIdLst>
    <p:sldId xmlns:r="http://schemas.openxmlformats.org/officeDocument/2006/relationships" id="256" r:id="R5a106f698a514c65"/>
    <p:sldId xmlns:r="http://schemas.openxmlformats.org/officeDocument/2006/relationships" id="257" r:id="R51b952a667064755"/>
    <p:sldId xmlns:r="http://schemas.openxmlformats.org/officeDocument/2006/relationships" id="258" r:id="Rea613a094e514a1d"/>
    <p:sldId xmlns:r="http://schemas.openxmlformats.org/officeDocument/2006/relationships" id="259" r:id="R5dccc52624394e22"/>
    <p:sldId xmlns:r="http://schemas.openxmlformats.org/officeDocument/2006/relationships" id="260" r:id="R17eda4076e9642fc"/>
    <p:sldId xmlns:r="http://schemas.openxmlformats.org/officeDocument/2006/relationships" id="261" r:id="R9d5e1a56338d4d3a"/>
    <p:sldId xmlns:r="http://schemas.openxmlformats.org/officeDocument/2006/relationships" id="262" r:id="Rf91b1995901a4e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cb2b7a3854d23" /><Relationship Type="http://schemas.openxmlformats.org/officeDocument/2006/relationships/slide" Target="/ppt/slides/slide1.xml" Id="R5a106f698a514c65" /><Relationship Type="http://schemas.openxmlformats.org/officeDocument/2006/relationships/slide" Target="/ppt/slides/slide2.xml" Id="R51b952a667064755" /><Relationship Type="http://schemas.openxmlformats.org/officeDocument/2006/relationships/slide" Target="/ppt/slides/slide3.xml" Id="Rea613a094e514a1d" /><Relationship Type="http://schemas.openxmlformats.org/officeDocument/2006/relationships/slide" Target="/ppt/slides/slide4.xml" Id="R5dccc52624394e22" /><Relationship Type="http://schemas.openxmlformats.org/officeDocument/2006/relationships/slide" Target="/ppt/slides/slide5.xml" Id="R17eda4076e9642fc" /><Relationship Type="http://schemas.openxmlformats.org/officeDocument/2006/relationships/slide" Target="/ppt/slides/slide6.xml" Id="R9d5e1a56338d4d3a" /><Relationship Type="http://schemas.openxmlformats.org/officeDocument/2006/relationships/slide" Target="/ppt/slides/slide7.xml" Id="Rf91b1995901a4e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167c8b187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8572ef3a4a33" /><Relationship Type="http://schemas.openxmlformats.org/officeDocument/2006/relationships/theme" Target="/ppt/slideMasters/theme/theme1.xml" Id="Rded329ec2f21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98572ef3a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e1546b1f7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eeeee1121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13aae0690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b07e1707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613858c43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9604458f7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9437e7384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111 517 632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115 517 632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 NITTER SCHIELDROP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 NITTER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SIGRUN KARIN NITTER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03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onitter@online.no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