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726182a61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3b1f5ce90451c"/>
  </p:sldMasterIdLst>
  <p:sldIdLst>
    <p:sldId xmlns:r="http://schemas.openxmlformats.org/officeDocument/2006/relationships" id="256" r:id="Rcdeda45bf709400b"/>
    <p:sldId xmlns:r="http://schemas.openxmlformats.org/officeDocument/2006/relationships" id="257" r:id="Ra51ef813e8a2491d"/>
    <p:sldId xmlns:r="http://schemas.openxmlformats.org/officeDocument/2006/relationships" id="258" r:id="R6eec7fd9e0794ab9"/>
    <p:sldId xmlns:r="http://schemas.openxmlformats.org/officeDocument/2006/relationships" id="259" r:id="Rcf926cd399034149"/>
    <p:sldId xmlns:r="http://schemas.openxmlformats.org/officeDocument/2006/relationships" id="260" r:id="R61fefa324efe4764"/>
    <p:sldId xmlns:r="http://schemas.openxmlformats.org/officeDocument/2006/relationships" id="261" r:id="R4a45903c06544bd8"/>
    <p:sldId xmlns:r="http://schemas.openxmlformats.org/officeDocument/2006/relationships" id="262" r:id="Rd582c1a508a8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3b1f5ce90451c" /><Relationship Type="http://schemas.openxmlformats.org/officeDocument/2006/relationships/slide" Target="/ppt/slides/slide1.xml" Id="Rcdeda45bf709400b" /><Relationship Type="http://schemas.openxmlformats.org/officeDocument/2006/relationships/slide" Target="/ppt/slides/slide2.xml" Id="Ra51ef813e8a2491d" /><Relationship Type="http://schemas.openxmlformats.org/officeDocument/2006/relationships/slide" Target="/ppt/slides/slide3.xml" Id="R6eec7fd9e0794ab9" /><Relationship Type="http://schemas.openxmlformats.org/officeDocument/2006/relationships/slide" Target="/ppt/slides/slide4.xml" Id="Rcf926cd399034149" /><Relationship Type="http://schemas.openxmlformats.org/officeDocument/2006/relationships/slide" Target="/ppt/slides/slide5.xml" Id="R61fefa324efe4764" /><Relationship Type="http://schemas.openxmlformats.org/officeDocument/2006/relationships/slide" Target="/ppt/slides/slide6.xml" Id="R4a45903c06544bd8" /><Relationship Type="http://schemas.openxmlformats.org/officeDocument/2006/relationships/slide" Target="/ppt/slides/slide7.xml" Id="Rd582c1a508a8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62b8e918c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35c4e4a2842b6" /><Relationship Type="http://schemas.openxmlformats.org/officeDocument/2006/relationships/theme" Target="/ppt/slideMasters/theme/theme1.xml" Id="Rc4982377e55c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35c4e4a28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d1ae8fd46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07557bf6a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6be14b3f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a873a18f3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18e21b254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3751a782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855c5963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BAKERI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BAKERI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49 625 457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4 509 042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13 690 735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21 993 161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Nordmørsvegen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post@johansen-bakeri.no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984 053 126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