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6c1f23714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78bac67a54745"/>
  </p:sldMasterIdLst>
  <p:sldIdLst>
    <p:sldId xmlns:r="http://schemas.openxmlformats.org/officeDocument/2006/relationships" id="256" r:id="R9f390294eaf24ef5"/>
    <p:sldId xmlns:r="http://schemas.openxmlformats.org/officeDocument/2006/relationships" id="257" r:id="Re5639fe3ef894cda"/>
    <p:sldId xmlns:r="http://schemas.openxmlformats.org/officeDocument/2006/relationships" id="258" r:id="Rb1adb726e3e14b6e"/>
    <p:sldId xmlns:r="http://schemas.openxmlformats.org/officeDocument/2006/relationships" id="259" r:id="R726cb617002e4060"/>
    <p:sldId xmlns:r="http://schemas.openxmlformats.org/officeDocument/2006/relationships" id="260" r:id="R1f313cdcf5754568"/>
    <p:sldId xmlns:r="http://schemas.openxmlformats.org/officeDocument/2006/relationships" id="261" r:id="R800701b6843d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78bac67a54745" /><Relationship Type="http://schemas.openxmlformats.org/officeDocument/2006/relationships/slide" Target="/ppt/slides/slide1.xml" Id="R9f390294eaf24ef5" /><Relationship Type="http://schemas.openxmlformats.org/officeDocument/2006/relationships/slide" Target="/ppt/slides/slide2.xml" Id="Re5639fe3ef894cda" /><Relationship Type="http://schemas.openxmlformats.org/officeDocument/2006/relationships/slide" Target="/ppt/slides/slide3.xml" Id="Rb1adb726e3e14b6e" /><Relationship Type="http://schemas.openxmlformats.org/officeDocument/2006/relationships/slide" Target="/ppt/slides/slide4.xml" Id="R726cb617002e4060" /><Relationship Type="http://schemas.openxmlformats.org/officeDocument/2006/relationships/slide" Target="/ppt/slides/slide5.xml" Id="R1f313cdcf5754568" /><Relationship Type="http://schemas.openxmlformats.org/officeDocument/2006/relationships/slide" Target="/ppt/slides/slide6.xml" Id="R800701b6843d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f6db34acc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b9bc20c5541d3" /><Relationship Type="http://schemas.openxmlformats.org/officeDocument/2006/relationships/theme" Target="/ppt/slideMasters/theme/theme1.xml" Id="R7fcab6c0123a4b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b9bc20c55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d0fb53b52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3c179ef0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58f8c16e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f5f88b0fc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e99c25cd8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c631d5764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KARLSSONS GRAVE OG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