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aa7530ad99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a88781a6784986"/>
  </p:sldMasterIdLst>
  <p:sldIdLst>
    <p:sldId xmlns:r="http://schemas.openxmlformats.org/officeDocument/2006/relationships" id="256" r:id="R2cfdbe12f7fd4c11"/>
    <p:sldId xmlns:r="http://schemas.openxmlformats.org/officeDocument/2006/relationships" id="257" r:id="Rf697f9572d1648e6"/>
    <p:sldId xmlns:r="http://schemas.openxmlformats.org/officeDocument/2006/relationships" id="258" r:id="Rc896bd6d805341c1"/>
    <p:sldId xmlns:r="http://schemas.openxmlformats.org/officeDocument/2006/relationships" id="259" r:id="R66868fdc0d50425a"/>
    <p:sldId xmlns:r="http://schemas.openxmlformats.org/officeDocument/2006/relationships" id="260" r:id="Rb336a660286749f2"/>
    <p:sldId xmlns:r="http://schemas.openxmlformats.org/officeDocument/2006/relationships" id="261" r:id="R5d9397213d9f4132"/>
    <p:sldId xmlns:r="http://schemas.openxmlformats.org/officeDocument/2006/relationships" id="262" r:id="R6a558608a705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88781a6784986" /><Relationship Type="http://schemas.openxmlformats.org/officeDocument/2006/relationships/slide" Target="/ppt/slides/slide1.xml" Id="R2cfdbe12f7fd4c11" /><Relationship Type="http://schemas.openxmlformats.org/officeDocument/2006/relationships/slide" Target="/ppt/slides/slide2.xml" Id="Rf697f9572d1648e6" /><Relationship Type="http://schemas.openxmlformats.org/officeDocument/2006/relationships/slide" Target="/ppt/slides/slide3.xml" Id="Rc896bd6d805341c1" /><Relationship Type="http://schemas.openxmlformats.org/officeDocument/2006/relationships/slide" Target="/ppt/slides/slide4.xml" Id="R66868fdc0d50425a" /><Relationship Type="http://schemas.openxmlformats.org/officeDocument/2006/relationships/slide" Target="/ppt/slides/slide5.xml" Id="Rb336a660286749f2" /><Relationship Type="http://schemas.openxmlformats.org/officeDocument/2006/relationships/slide" Target="/ppt/slides/slide6.xml" Id="R5d9397213d9f4132" /><Relationship Type="http://schemas.openxmlformats.org/officeDocument/2006/relationships/slide" Target="/ppt/slides/slide7.xml" Id="R6a558608a705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54aadaf2c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5aaf44f5a4d9a" /><Relationship Type="http://schemas.openxmlformats.org/officeDocument/2006/relationships/theme" Target="/ppt/slideMasters/theme/theme1.xml" Id="R38f6c5799c884f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5aaf44f5a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c34229a3940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057e7316d47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a832176bc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22c25a09f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c9b8cf4c8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fcd013229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9f6fc0568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KARLSSONS GRAVE OG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KARLSSONS GRAVE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KARLSSONS GRAVE OG VEDLIKEHOLD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KARLSSONS GRAVE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KARLSSONS GRAVE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KARLSSONS GRAVE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14 725 048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5 088 023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15 041 890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KARLSSONS GRAVE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KARLSSON KARL LENNART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KARLSSON THOMAS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KARLSSON KARL LENNART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KARLSSON LARS-OVE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KARLSSONS GRAVE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KARLSSONS GRAVE OG VEDLIKEHOLD AS</a:t>
            </a:r>
          </a:p>
        </p:txBody>
      </p:sp>
    </p:spTree>
  </p:cSld>
  <p:clrMapOvr>
    <a:masterClrMapping xmlns:a="http://schemas.openxmlformats.org/drawingml/2006/main"/>
  </p:clrMapOvr>
</p:sld>
</file>