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ea584239b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6eab60b7747af"/>
  </p:sldMasterIdLst>
  <p:sldIdLst>
    <p:sldId xmlns:r="http://schemas.openxmlformats.org/officeDocument/2006/relationships" id="256" r:id="R886c2526173b4274"/>
    <p:sldId xmlns:r="http://schemas.openxmlformats.org/officeDocument/2006/relationships" id="257" r:id="R552334b4d6324aa9"/>
    <p:sldId xmlns:r="http://schemas.openxmlformats.org/officeDocument/2006/relationships" id="258" r:id="R9e1411b83f0646ce"/>
    <p:sldId xmlns:r="http://schemas.openxmlformats.org/officeDocument/2006/relationships" id="259" r:id="R1e26ca3fb98e4c6b"/>
    <p:sldId xmlns:r="http://schemas.openxmlformats.org/officeDocument/2006/relationships" id="260" r:id="R30d734d4070e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6eab60b7747af" /><Relationship Type="http://schemas.openxmlformats.org/officeDocument/2006/relationships/slide" Target="/ppt/slides/slide1.xml" Id="R886c2526173b4274" /><Relationship Type="http://schemas.openxmlformats.org/officeDocument/2006/relationships/slide" Target="/ppt/slides/slide2.xml" Id="R552334b4d6324aa9" /><Relationship Type="http://schemas.openxmlformats.org/officeDocument/2006/relationships/slide" Target="/ppt/slides/slide3.xml" Id="R9e1411b83f0646ce" /><Relationship Type="http://schemas.openxmlformats.org/officeDocument/2006/relationships/slide" Target="/ppt/slides/slide4.xml" Id="R1e26ca3fb98e4c6b" /><Relationship Type="http://schemas.openxmlformats.org/officeDocument/2006/relationships/slide" Target="/ppt/slides/slide5.xml" Id="R30d734d4070e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d0c24b5d0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82ceab9674994" /><Relationship Type="http://schemas.openxmlformats.org/officeDocument/2006/relationships/theme" Target="/ppt/slideMasters/theme/theme1.xml" Id="Raf2ef41da464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482ceab967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ea8e1a94b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783c30bb9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08d26121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4dbedf6e7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d7d519d2a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