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bd4dc45ee843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ecefc8721e4263"/>
  </p:sldMasterIdLst>
  <p:sldIdLst>
    <p:sldId xmlns:r="http://schemas.openxmlformats.org/officeDocument/2006/relationships" id="256" r:id="Red7bb6025b424a7e"/>
    <p:sldId xmlns:r="http://schemas.openxmlformats.org/officeDocument/2006/relationships" id="257" r:id="R3399cbae12aa4468"/>
    <p:sldId xmlns:r="http://schemas.openxmlformats.org/officeDocument/2006/relationships" id="258" r:id="R222a6a10bd6b440b"/>
    <p:sldId xmlns:r="http://schemas.openxmlformats.org/officeDocument/2006/relationships" id="259" r:id="Ra3a94355429e4282"/>
    <p:sldId xmlns:r="http://schemas.openxmlformats.org/officeDocument/2006/relationships" id="260" r:id="Racba59ceaf8046ec"/>
    <p:sldId xmlns:r="http://schemas.openxmlformats.org/officeDocument/2006/relationships" id="261" r:id="R9d88372d50c44541"/>
    <p:sldId xmlns:r="http://schemas.openxmlformats.org/officeDocument/2006/relationships" id="262" r:id="Rda27cd71a8ac46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cefc8721e4263" /><Relationship Type="http://schemas.openxmlformats.org/officeDocument/2006/relationships/slide" Target="/ppt/slides/slide1.xml" Id="Red7bb6025b424a7e" /><Relationship Type="http://schemas.openxmlformats.org/officeDocument/2006/relationships/slide" Target="/ppt/slides/slide2.xml" Id="R3399cbae12aa4468" /><Relationship Type="http://schemas.openxmlformats.org/officeDocument/2006/relationships/slide" Target="/ppt/slides/slide3.xml" Id="R222a6a10bd6b440b" /><Relationship Type="http://schemas.openxmlformats.org/officeDocument/2006/relationships/slide" Target="/ppt/slides/slide4.xml" Id="Ra3a94355429e4282" /><Relationship Type="http://schemas.openxmlformats.org/officeDocument/2006/relationships/slide" Target="/ppt/slides/slide5.xml" Id="Racba59ceaf8046ec" /><Relationship Type="http://schemas.openxmlformats.org/officeDocument/2006/relationships/slide" Target="/ppt/slides/slide6.xml" Id="R9d88372d50c44541" /><Relationship Type="http://schemas.openxmlformats.org/officeDocument/2006/relationships/slide" Target="/ppt/slides/slide7.xml" Id="Rda27cd71a8ac46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c7054d70542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4f02fb91743b7" /><Relationship Type="http://schemas.openxmlformats.org/officeDocument/2006/relationships/theme" Target="/ppt/slideMasters/theme/theme1.xml" Id="R9928b206ddce4e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54f02fb91743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16559695f4a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c40c4bed243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08415a6714d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346af15024e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c6aca2e6d48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c652215a141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a32b2a5474d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ZAPHOD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ZAPHOD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491 025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8 456 959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8 489 388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THORSEN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Kapellveien 138A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984 068 034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