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9abdfd03c45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ed9ee41544516"/>
  </p:sldMasterIdLst>
  <p:sldIdLst>
    <p:sldId xmlns:r="http://schemas.openxmlformats.org/officeDocument/2006/relationships" id="256" r:id="Rd618dab55a78474e"/>
    <p:sldId xmlns:r="http://schemas.openxmlformats.org/officeDocument/2006/relationships" id="257" r:id="Rda8c330262054815"/>
    <p:sldId xmlns:r="http://schemas.openxmlformats.org/officeDocument/2006/relationships" id="258" r:id="Ra5df0fc0f1f74384"/>
    <p:sldId xmlns:r="http://schemas.openxmlformats.org/officeDocument/2006/relationships" id="259" r:id="R238fd0fd404e475d"/>
    <p:sldId xmlns:r="http://schemas.openxmlformats.org/officeDocument/2006/relationships" id="260" r:id="R060c0822dfa5498c"/>
    <p:sldId xmlns:r="http://schemas.openxmlformats.org/officeDocument/2006/relationships" id="261" r:id="Rac17931a305e436a"/>
    <p:sldId xmlns:r="http://schemas.openxmlformats.org/officeDocument/2006/relationships" id="262" r:id="Raa49358a1eab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ed9ee41544516" /><Relationship Type="http://schemas.openxmlformats.org/officeDocument/2006/relationships/slide" Target="/ppt/slides/slide1.xml" Id="Rd618dab55a78474e" /><Relationship Type="http://schemas.openxmlformats.org/officeDocument/2006/relationships/slide" Target="/ppt/slides/slide2.xml" Id="Rda8c330262054815" /><Relationship Type="http://schemas.openxmlformats.org/officeDocument/2006/relationships/slide" Target="/ppt/slides/slide3.xml" Id="Ra5df0fc0f1f74384" /><Relationship Type="http://schemas.openxmlformats.org/officeDocument/2006/relationships/slide" Target="/ppt/slides/slide4.xml" Id="R238fd0fd404e475d" /><Relationship Type="http://schemas.openxmlformats.org/officeDocument/2006/relationships/slide" Target="/ppt/slides/slide5.xml" Id="R060c0822dfa5498c" /><Relationship Type="http://schemas.openxmlformats.org/officeDocument/2006/relationships/slide" Target="/ppt/slides/slide6.xml" Id="Rac17931a305e436a" /><Relationship Type="http://schemas.openxmlformats.org/officeDocument/2006/relationships/slide" Target="/ppt/slides/slide7.xml" Id="Raa49358a1eab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1c1a4c711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798cb2fe04bfe" /><Relationship Type="http://schemas.openxmlformats.org/officeDocument/2006/relationships/theme" Target="/ppt/slideMasters/theme/theme1.xml" Id="Rcd695b7af6db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798cb2fe0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cce40e8e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3e57c006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e1fee209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e99d1185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9cbe9d8d7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c888048f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be5d4d7ce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NORDVEST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 MILJØ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134 526 540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7 322 674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43 525 262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 PARTNERS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Breivika industriveg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17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office@nvm.no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www.nvm.no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984 070 640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NORDVEST MILJØ AS</a:t>
            </a:r>
          </a:p>
        </p:txBody>
      </p:sp>
    </p:spTree>
  </p:cSld>
  <p:clrMapOvr>
    <a:masterClrMapping xmlns:a="http://schemas.openxmlformats.org/drawingml/2006/main"/>
  </p:clrMapOvr>
</p:sld>
</file>