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c2ca13cd3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aeadd39e544a2"/>
  </p:sldMasterIdLst>
  <p:sldIdLst>
    <p:sldId xmlns:r="http://schemas.openxmlformats.org/officeDocument/2006/relationships" id="256" r:id="R00fdb50d15054d91"/>
    <p:sldId xmlns:r="http://schemas.openxmlformats.org/officeDocument/2006/relationships" id="257" r:id="Rb10ce604f416447f"/>
    <p:sldId xmlns:r="http://schemas.openxmlformats.org/officeDocument/2006/relationships" id="258" r:id="R3543b95cadc447ec"/>
    <p:sldId xmlns:r="http://schemas.openxmlformats.org/officeDocument/2006/relationships" id="259" r:id="R3a4ed7c0bc004904"/>
    <p:sldId xmlns:r="http://schemas.openxmlformats.org/officeDocument/2006/relationships" id="260" r:id="Rce7b45b3da644db7"/>
    <p:sldId xmlns:r="http://schemas.openxmlformats.org/officeDocument/2006/relationships" id="261" r:id="R8edc9681b8004240"/>
    <p:sldId xmlns:r="http://schemas.openxmlformats.org/officeDocument/2006/relationships" id="262" r:id="R3918b2611a51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aeadd39e544a2" /><Relationship Type="http://schemas.openxmlformats.org/officeDocument/2006/relationships/slide" Target="/ppt/slides/slide1.xml" Id="R00fdb50d15054d91" /><Relationship Type="http://schemas.openxmlformats.org/officeDocument/2006/relationships/slide" Target="/ppt/slides/slide2.xml" Id="Rb10ce604f416447f" /><Relationship Type="http://schemas.openxmlformats.org/officeDocument/2006/relationships/slide" Target="/ppt/slides/slide3.xml" Id="R3543b95cadc447ec" /><Relationship Type="http://schemas.openxmlformats.org/officeDocument/2006/relationships/slide" Target="/ppt/slides/slide4.xml" Id="R3a4ed7c0bc004904" /><Relationship Type="http://schemas.openxmlformats.org/officeDocument/2006/relationships/slide" Target="/ppt/slides/slide5.xml" Id="Rce7b45b3da644db7" /><Relationship Type="http://schemas.openxmlformats.org/officeDocument/2006/relationships/slide" Target="/ppt/slides/slide6.xml" Id="R8edc9681b8004240" /><Relationship Type="http://schemas.openxmlformats.org/officeDocument/2006/relationships/slide" Target="/ppt/slides/slide7.xml" Id="R3918b2611a51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b29d18a28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9f829b4cc447b" /><Relationship Type="http://schemas.openxmlformats.org/officeDocument/2006/relationships/theme" Target="/ppt/slideMasters/theme/theme1.xml" Id="R5a56e56400c1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9f829b4cc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94bd5d676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600bd8ad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1f7384ce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c64bad1b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f5977dac2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0255c7b942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7493ced91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ARITECH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432 328 490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22 823 204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17 445 996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42 528 614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166 035 393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ARITECH INVEST AS  –  86,3 %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ODD EINAR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HAUGLAND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NØKLING THOMAS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TISTHAMAR JON KRISTIAN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ARITECH AS</a:t>
            </a:r>
          </a:p>
        </p:txBody>
      </p:sp>
    </p:spTree>
  </p:cSld>
  <p:clrMapOvr>
    <a:masterClrMapping xmlns:a="http://schemas.openxmlformats.org/drawingml/2006/main"/>
  </p:clrMapOvr>
</p:sld>
</file>