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acfba4123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e54fa56d44172"/>
  </p:sldMasterIdLst>
  <p:sldIdLst>
    <p:sldId xmlns:r="http://schemas.openxmlformats.org/officeDocument/2006/relationships" id="256" r:id="R15ee302cf2134a3c"/>
    <p:sldId xmlns:r="http://schemas.openxmlformats.org/officeDocument/2006/relationships" id="257" r:id="Rc7a3c1a8db1843c8"/>
    <p:sldId xmlns:r="http://schemas.openxmlformats.org/officeDocument/2006/relationships" id="258" r:id="R33f5e02732334f1d"/>
    <p:sldId xmlns:r="http://schemas.openxmlformats.org/officeDocument/2006/relationships" id="259" r:id="R255df81515e841ba"/>
    <p:sldId xmlns:r="http://schemas.openxmlformats.org/officeDocument/2006/relationships" id="260" r:id="Rb19ca89c034a4230"/>
    <p:sldId xmlns:r="http://schemas.openxmlformats.org/officeDocument/2006/relationships" id="261" r:id="R5e8d751cc7d74291"/>
    <p:sldId xmlns:r="http://schemas.openxmlformats.org/officeDocument/2006/relationships" id="262" r:id="Rac97f99755d246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e54fa56d44172" /><Relationship Type="http://schemas.openxmlformats.org/officeDocument/2006/relationships/slide" Target="/ppt/slides/slide1.xml" Id="R15ee302cf2134a3c" /><Relationship Type="http://schemas.openxmlformats.org/officeDocument/2006/relationships/slide" Target="/ppt/slides/slide2.xml" Id="Rc7a3c1a8db1843c8" /><Relationship Type="http://schemas.openxmlformats.org/officeDocument/2006/relationships/slide" Target="/ppt/slides/slide3.xml" Id="R33f5e02732334f1d" /><Relationship Type="http://schemas.openxmlformats.org/officeDocument/2006/relationships/slide" Target="/ppt/slides/slide4.xml" Id="R255df81515e841ba" /><Relationship Type="http://schemas.openxmlformats.org/officeDocument/2006/relationships/slide" Target="/ppt/slides/slide5.xml" Id="Rb19ca89c034a4230" /><Relationship Type="http://schemas.openxmlformats.org/officeDocument/2006/relationships/slide" Target="/ppt/slides/slide6.xml" Id="R5e8d751cc7d74291" /><Relationship Type="http://schemas.openxmlformats.org/officeDocument/2006/relationships/slide" Target="/ppt/slides/slide7.xml" Id="Rac97f99755d246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44dbb4d13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0ceb6567c4eda" /><Relationship Type="http://schemas.openxmlformats.org/officeDocument/2006/relationships/theme" Target="/ppt/slideMasters/theme/theme1.xml" Id="R7a10ec787923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0ceb6567c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234827bfd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861cdc32e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6c974489948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b81abf156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88145aee34e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c46f728684f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1d6da5c5e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1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34 871 898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7 430 585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14 303 965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BOLLAND JØRN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 TOR JONNY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HELGEMO VVS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Kvenildmyra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90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984 072 368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AS</a:t>
            </a:r>
          </a:p>
        </p:txBody>
      </p:sp>
    </p:spTree>
  </p:cSld>
  <p:clrMapOvr>
    <a:masterClrMapping xmlns:a="http://schemas.openxmlformats.org/drawingml/2006/main"/>
  </p:clrMapOvr>
</p:sld>
</file>