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75c97ee31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e9f3223714df0"/>
  </p:sldMasterIdLst>
  <p:sldIdLst>
    <p:sldId xmlns:r="http://schemas.openxmlformats.org/officeDocument/2006/relationships" id="256" r:id="R547dfa32891a403d"/>
    <p:sldId xmlns:r="http://schemas.openxmlformats.org/officeDocument/2006/relationships" id="257" r:id="Ra603b2de92394014"/>
    <p:sldId xmlns:r="http://schemas.openxmlformats.org/officeDocument/2006/relationships" id="258" r:id="Rc4e32712c390499e"/>
    <p:sldId xmlns:r="http://schemas.openxmlformats.org/officeDocument/2006/relationships" id="259" r:id="Rb57f1fab8aba4be8"/>
    <p:sldId xmlns:r="http://schemas.openxmlformats.org/officeDocument/2006/relationships" id="260" r:id="Rdeb5ae2c16d4461a"/>
    <p:sldId xmlns:r="http://schemas.openxmlformats.org/officeDocument/2006/relationships" id="261" r:id="R150997ace09c4392"/>
    <p:sldId xmlns:r="http://schemas.openxmlformats.org/officeDocument/2006/relationships" id="262" r:id="R7fe840c6f43c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e9f3223714df0" /><Relationship Type="http://schemas.openxmlformats.org/officeDocument/2006/relationships/slide" Target="/ppt/slides/slide1.xml" Id="R547dfa32891a403d" /><Relationship Type="http://schemas.openxmlformats.org/officeDocument/2006/relationships/slide" Target="/ppt/slides/slide2.xml" Id="Ra603b2de92394014" /><Relationship Type="http://schemas.openxmlformats.org/officeDocument/2006/relationships/slide" Target="/ppt/slides/slide3.xml" Id="Rc4e32712c390499e" /><Relationship Type="http://schemas.openxmlformats.org/officeDocument/2006/relationships/slide" Target="/ppt/slides/slide4.xml" Id="Rb57f1fab8aba4be8" /><Relationship Type="http://schemas.openxmlformats.org/officeDocument/2006/relationships/slide" Target="/ppt/slides/slide5.xml" Id="Rdeb5ae2c16d4461a" /><Relationship Type="http://schemas.openxmlformats.org/officeDocument/2006/relationships/slide" Target="/ppt/slides/slide6.xml" Id="R150997ace09c4392" /><Relationship Type="http://schemas.openxmlformats.org/officeDocument/2006/relationships/slide" Target="/ppt/slides/slide7.xml" Id="R7fe840c6f43c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9cac49700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a3ea3fba4b11" /><Relationship Type="http://schemas.openxmlformats.org/officeDocument/2006/relationships/theme" Target="/ppt/slideMasters/theme/theme1.xml" Id="R38780770c24e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7a3ea3fba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c3920eac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e52074fc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638c1a11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a77e3ff4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93aa7ea0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71440064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cf555725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