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ac65f0597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a6708b6d844b3b"/>
  </p:sldMasterIdLst>
  <p:sldIdLst>
    <p:sldId xmlns:r="http://schemas.openxmlformats.org/officeDocument/2006/relationships" id="256" r:id="R003a5c95f0d9463d"/>
    <p:sldId xmlns:r="http://schemas.openxmlformats.org/officeDocument/2006/relationships" id="257" r:id="Rd7eb01829d6948f1"/>
    <p:sldId xmlns:r="http://schemas.openxmlformats.org/officeDocument/2006/relationships" id="258" r:id="Rec085e13ae334392"/>
    <p:sldId xmlns:r="http://schemas.openxmlformats.org/officeDocument/2006/relationships" id="259" r:id="R4efc37c8198b45ac"/>
    <p:sldId xmlns:r="http://schemas.openxmlformats.org/officeDocument/2006/relationships" id="260" r:id="Re68bc810567b46b5"/>
    <p:sldId xmlns:r="http://schemas.openxmlformats.org/officeDocument/2006/relationships" id="261" r:id="R9b000ed42f8f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6708b6d844b3b" /><Relationship Type="http://schemas.openxmlformats.org/officeDocument/2006/relationships/slide" Target="/ppt/slides/slide1.xml" Id="R003a5c95f0d9463d" /><Relationship Type="http://schemas.openxmlformats.org/officeDocument/2006/relationships/slide" Target="/ppt/slides/slide2.xml" Id="Rd7eb01829d6948f1" /><Relationship Type="http://schemas.openxmlformats.org/officeDocument/2006/relationships/slide" Target="/ppt/slides/slide3.xml" Id="Rec085e13ae334392" /><Relationship Type="http://schemas.openxmlformats.org/officeDocument/2006/relationships/slide" Target="/ppt/slides/slide4.xml" Id="R4efc37c8198b45ac" /><Relationship Type="http://schemas.openxmlformats.org/officeDocument/2006/relationships/slide" Target="/ppt/slides/slide5.xml" Id="Re68bc810567b46b5" /><Relationship Type="http://schemas.openxmlformats.org/officeDocument/2006/relationships/slide" Target="/ppt/slides/slide6.xml" Id="R9b000ed42f8f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cb8e219ead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510f9823d4c59" /><Relationship Type="http://schemas.openxmlformats.org/officeDocument/2006/relationships/theme" Target="/ppt/slideMasters/theme/theme1.xml" Id="R4183a3678b4d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510f9823d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0e823964d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c0c5e8b8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b16d5212d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7fa30d250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8ca6f117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0dfd07fa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KILEMOEN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KILEMOEN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9 329 861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40 461 008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Hardrådes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984 074 069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KILEMOEN INVEST AS</a:t>
            </a:r>
          </a:p>
        </p:txBody>
      </p:sp>
    </p:spTree>
  </p:cSld>
  <p:clrMapOvr>
    <a:masterClrMapping xmlns:a="http://schemas.openxmlformats.org/drawingml/2006/main"/>
  </p:clrMapOvr>
</p:sld>
</file>