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61c40f2d0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bcc159e654967"/>
  </p:sldMasterIdLst>
  <p:sldIdLst>
    <p:sldId xmlns:r="http://schemas.openxmlformats.org/officeDocument/2006/relationships" id="256" r:id="Re7dcb3f553cf40ab"/>
    <p:sldId xmlns:r="http://schemas.openxmlformats.org/officeDocument/2006/relationships" id="257" r:id="Rc49a46cdcdc445c8"/>
    <p:sldId xmlns:r="http://schemas.openxmlformats.org/officeDocument/2006/relationships" id="258" r:id="R57196f8382a545de"/>
    <p:sldId xmlns:r="http://schemas.openxmlformats.org/officeDocument/2006/relationships" id="259" r:id="Rf92898bd8db84837"/>
    <p:sldId xmlns:r="http://schemas.openxmlformats.org/officeDocument/2006/relationships" id="260" r:id="R15e9966bcea74eab"/>
    <p:sldId xmlns:r="http://schemas.openxmlformats.org/officeDocument/2006/relationships" id="261" r:id="Rfeeeef57780a42b6"/>
    <p:sldId xmlns:r="http://schemas.openxmlformats.org/officeDocument/2006/relationships" id="262" r:id="R576ea3ed82eb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bcc159e654967" /><Relationship Type="http://schemas.openxmlformats.org/officeDocument/2006/relationships/slide" Target="/ppt/slides/slide1.xml" Id="Re7dcb3f553cf40ab" /><Relationship Type="http://schemas.openxmlformats.org/officeDocument/2006/relationships/slide" Target="/ppt/slides/slide2.xml" Id="Rc49a46cdcdc445c8" /><Relationship Type="http://schemas.openxmlformats.org/officeDocument/2006/relationships/slide" Target="/ppt/slides/slide3.xml" Id="R57196f8382a545de" /><Relationship Type="http://schemas.openxmlformats.org/officeDocument/2006/relationships/slide" Target="/ppt/slides/slide4.xml" Id="Rf92898bd8db84837" /><Relationship Type="http://schemas.openxmlformats.org/officeDocument/2006/relationships/slide" Target="/ppt/slides/slide5.xml" Id="R15e9966bcea74eab" /><Relationship Type="http://schemas.openxmlformats.org/officeDocument/2006/relationships/slide" Target="/ppt/slides/slide6.xml" Id="Rfeeeef57780a42b6" /><Relationship Type="http://schemas.openxmlformats.org/officeDocument/2006/relationships/slide" Target="/ppt/slides/slide7.xml" Id="R576ea3ed82eb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05b2c9311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82141d4e47ff" /><Relationship Type="http://schemas.openxmlformats.org/officeDocument/2006/relationships/theme" Target="/ppt/slideMasters/theme/theme1.xml" Id="R1f5dca9f3f2d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d82141d4e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9166f78ec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f8ec5472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8f947275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0e061a0cc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c48a941d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3b272edd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47e284d8f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BULLDOG AVENSIS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BULLDOG AVENSIS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−2 916 297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−3 055 498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33 778 094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JORALF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08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BULLDOG AVENSIS AS</a:t>
            </a:r>
          </a:p>
        </p:txBody>
      </p:sp>
    </p:spTree>
  </p:cSld>
  <p:clrMapOvr>
    <a:masterClrMapping xmlns:a="http://schemas.openxmlformats.org/drawingml/2006/main"/>
  </p:clrMapOvr>
</p:sld>
</file>