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e9eef5fa7f4c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24ba466f334363"/>
  </p:sldMasterIdLst>
  <p:sldIdLst>
    <p:sldId xmlns:r="http://schemas.openxmlformats.org/officeDocument/2006/relationships" id="256" r:id="R4c438ae21c584a2b"/>
    <p:sldId xmlns:r="http://schemas.openxmlformats.org/officeDocument/2006/relationships" id="257" r:id="R3570ab7a4a0849f8"/>
    <p:sldId xmlns:r="http://schemas.openxmlformats.org/officeDocument/2006/relationships" id="258" r:id="Rfca8fefa752b4991"/>
    <p:sldId xmlns:r="http://schemas.openxmlformats.org/officeDocument/2006/relationships" id="259" r:id="R2df10c018731428c"/>
    <p:sldId xmlns:r="http://schemas.openxmlformats.org/officeDocument/2006/relationships" id="260" r:id="R2e3b818c03fc4268"/>
    <p:sldId xmlns:r="http://schemas.openxmlformats.org/officeDocument/2006/relationships" id="261" r:id="R9dec415f931f4e44"/>
    <p:sldId xmlns:r="http://schemas.openxmlformats.org/officeDocument/2006/relationships" id="262" r:id="R5d3548066d0747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24ba466f334363" /><Relationship Type="http://schemas.openxmlformats.org/officeDocument/2006/relationships/slide" Target="/ppt/slides/slide1.xml" Id="R4c438ae21c584a2b" /><Relationship Type="http://schemas.openxmlformats.org/officeDocument/2006/relationships/slide" Target="/ppt/slides/slide2.xml" Id="R3570ab7a4a0849f8" /><Relationship Type="http://schemas.openxmlformats.org/officeDocument/2006/relationships/slide" Target="/ppt/slides/slide3.xml" Id="Rfca8fefa752b4991" /><Relationship Type="http://schemas.openxmlformats.org/officeDocument/2006/relationships/slide" Target="/ppt/slides/slide4.xml" Id="R2df10c018731428c" /><Relationship Type="http://schemas.openxmlformats.org/officeDocument/2006/relationships/slide" Target="/ppt/slides/slide5.xml" Id="R2e3b818c03fc4268" /><Relationship Type="http://schemas.openxmlformats.org/officeDocument/2006/relationships/slide" Target="/ppt/slides/slide6.xml" Id="R9dec415f931f4e44" /><Relationship Type="http://schemas.openxmlformats.org/officeDocument/2006/relationships/slide" Target="/ppt/slides/slide7.xml" Id="R5d3548066d0747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90d7bb0c746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4227576174730" /><Relationship Type="http://schemas.openxmlformats.org/officeDocument/2006/relationships/theme" Target="/ppt/slideMasters/theme/theme1.xml" Id="R72f59354af254a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442275761747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27330fd9642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05a8b24d849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ff4601b4c4d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246e2424a48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e11e8d6f148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25d9632ea48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780c0c30845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CREDENTUS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CREDENTUS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CREDENTUS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CREDENTUS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CREDENTUS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CREDENTUS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792 121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−163 970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−2 649 577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44 106 232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46 900 326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CREDENTUS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SCHIERNING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CREDENTUS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43B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984 085 990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CREDENTUS INVEST AS</a:t>
            </a:r>
          </a:p>
        </p:txBody>
      </p:sp>
    </p:spTree>
  </p:cSld>
  <p:clrMapOvr>
    <a:masterClrMapping xmlns:a="http://schemas.openxmlformats.org/drawingml/2006/main"/>
  </p:clrMapOvr>
</p:sld>
</file>