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029ef0958641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640d940f254920"/>
  </p:sldMasterIdLst>
  <p:sldIdLst>
    <p:sldId xmlns:r="http://schemas.openxmlformats.org/officeDocument/2006/relationships" id="256" r:id="R2e6689751b0a4165"/>
    <p:sldId xmlns:r="http://schemas.openxmlformats.org/officeDocument/2006/relationships" id="257" r:id="R5a457671b1a44197"/>
    <p:sldId xmlns:r="http://schemas.openxmlformats.org/officeDocument/2006/relationships" id="258" r:id="Re5846e7114ed437d"/>
    <p:sldId xmlns:r="http://schemas.openxmlformats.org/officeDocument/2006/relationships" id="259" r:id="Ra60ad8073a444ca6"/>
    <p:sldId xmlns:r="http://schemas.openxmlformats.org/officeDocument/2006/relationships" id="260" r:id="Rce5699f518a04d70"/>
    <p:sldId xmlns:r="http://schemas.openxmlformats.org/officeDocument/2006/relationships" id="261" r:id="R16b149e207d443d0"/>
    <p:sldId xmlns:r="http://schemas.openxmlformats.org/officeDocument/2006/relationships" id="262" r:id="Rc9c5631c1d514d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640d940f254920" /><Relationship Type="http://schemas.openxmlformats.org/officeDocument/2006/relationships/slide" Target="/ppt/slides/slide1.xml" Id="R2e6689751b0a4165" /><Relationship Type="http://schemas.openxmlformats.org/officeDocument/2006/relationships/slide" Target="/ppt/slides/slide2.xml" Id="R5a457671b1a44197" /><Relationship Type="http://schemas.openxmlformats.org/officeDocument/2006/relationships/slide" Target="/ppt/slides/slide3.xml" Id="Re5846e7114ed437d" /><Relationship Type="http://schemas.openxmlformats.org/officeDocument/2006/relationships/slide" Target="/ppt/slides/slide4.xml" Id="Ra60ad8073a444ca6" /><Relationship Type="http://schemas.openxmlformats.org/officeDocument/2006/relationships/slide" Target="/ppt/slides/slide5.xml" Id="Rce5699f518a04d70" /><Relationship Type="http://schemas.openxmlformats.org/officeDocument/2006/relationships/slide" Target="/ppt/slides/slide6.xml" Id="R16b149e207d443d0" /><Relationship Type="http://schemas.openxmlformats.org/officeDocument/2006/relationships/slide" Target="/ppt/slides/slide7.xml" Id="Rc9c5631c1d514d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9c3b9348ec4b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a73bf48fb41b4" /><Relationship Type="http://schemas.openxmlformats.org/officeDocument/2006/relationships/theme" Target="/ppt/slideMasters/theme/theme1.xml" Id="R41bab676ef8e4e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0a73bf48fb41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d53d52d034c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16fb60eca43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7621886ee4e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854ac51b449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f88e3e5c64f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ed4a2176b4f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63707e46e40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 NILSEN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NILSEN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32 622 924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989 810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834 582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5 801 796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11 996 502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TRULS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Gelertsens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1608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31 02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984 088 884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NILSEN AS</a:t>
            </a:r>
          </a:p>
        </p:txBody>
      </p:sp>
    </p:spTree>
  </p:cSld>
  <p:clrMapOvr>
    <a:masterClrMapping xmlns:a="http://schemas.openxmlformats.org/drawingml/2006/main"/>
  </p:clrMapOvr>
</p:sld>
</file>