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479e269f4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2e51cb9784654"/>
  </p:sldMasterIdLst>
  <p:sldIdLst>
    <p:sldId xmlns:r="http://schemas.openxmlformats.org/officeDocument/2006/relationships" id="256" r:id="R4e8d4b8467444396"/>
    <p:sldId xmlns:r="http://schemas.openxmlformats.org/officeDocument/2006/relationships" id="257" r:id="R181e964e1dcb4866"/>
    <p:sldId xmlns:r="http://schemas.openxmlformats.org/officeDocument/2006/relationships" id="258" r:id="R79c12b748c354cce"/>
    <p:sldId xmlns:r="http://schemas.openxmlformats.org/officeDocument/2006/relationships" id="259" r:id="R628fd1ad9c68466d"/>
    <p:sldId xmlns:r="http://schemas.openxmlformats.org/officeDocument/2006/relationships" id="260" r:id="R7e8d60ce5d5f4296"/>
    <p:sldId xmlns:r="http://schemas.openxmlformats.org/officeDocument/2006/relationships" id="261" r:id="R6624a8d91b2a4960"/>
    <p:sldId xmlns:r="http://schemas.openxmlformats.org/officeDocument/2006/relationships" id="262" r:id="Ra7667f95c724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2e51cb9784654" /><Relationship Type="http://schemas.openxmlformats.org/officeDocument/2006/relationships/slide" Target="/ppt/slides/slide1.xml" Id="R4e8d4b8467444396" /><Relationship Type="http://schemas.openxmlformats.org/officeDocument/2006/relationships/slide" Target="/ppt/slides/slide2.xml" Id="R181e964e1dcb4866" /><Relationship Type="http://schemas.openxmlformats.org/officeDocument/2006/relationships/slide" Target="/ppt/slides/slide3.xml" Id="R79c12b748c354cce" /><Relationship Type="http://schemas.openxmlformats.org/officeDocument/2006/relationships/slide" Target="/ppt/slides/slide4.xml" Id="R628fd1ad9c68466d" /><Relationship Type="http://schemas.openxmlformats.org/officeDocument/2006/relationships/slide" Target="/ppt/slides/slide5.xml" Id="R7e8d60ce5d5f4296" /><Relationship Type="http://schemas.openxmlformats.org/officeDocument/2006/relationships/slide" Target="/ppt/slides/slide6.xml" Id="R6624a8d91b2a4960" /><Relationship Type="http://schemas.openxmlformats.org/officeDocument/2006/relationships/slide" Target="/ppt/slides/slide7.xml" Id="Ra7667f95c724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9f8218acd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43dc73e34352" /><Relationship Type="http://schemas.openxmlformats.org/officeDocument/2006/relationships/theme" Target="/ppt/slideMasters/theme/theme1.xml" Id="R9185823ab003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043dc73e3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bc8a0445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6a294edc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a90aad06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814a3356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a5bd0404a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57af80c1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105ee8ce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ØSTSIDEN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ØSTSIDEN VVS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−506 584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655 220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75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984 093 934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ØSTSIDEN VVS AS</a:t>
            </a:r>
          </a:p>
        </p:txBody>
      </p:sp>
    </p:spTree>
  </p:cSld>
  <p:clrMapOvr>
    <a:masterClrMapping xmlns:a="http://schemas.openxmlformats.org/drawingml/2006/main"/>
  </p:clrMapOvr>
</p:sld>
</file>