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9d26033fe4e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4e1e757e54dc3"/>
  </p:sldMasterIdLst>
  <p:sldIdLst>
    <p:sldId xmlns:r="http://schemas.openxmlformats.org/officeDocument/2006/relationships" id="256" r:id="R0e636a52d29d429d"/>
    <p:sldId xmlns:r="http://schemas.openxmlformats.org/officeDocument/2006/relationships" id="257" r:id="Rfe4c11e4c4bc413c"/>
    <p:sldId xmlns:r="http://schemas.openxmlformats.org/officeDocument/2006/relationships" id="258" r:id="R8e4fe15d1cd74bbb"/>
    <p:sldId xmlns:r="http://schemas.openxmlformats.org/officeDocument/2006/relationships" id="259" r:id="Rf4064f502cea4123"/>
    <p:sldId xmlns:r="http://schemas.openxmlformats.org/officeDocument/2006/relationships" id="260" r:id="R668dd4b71fa8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4e1e757e54dc3" /><Relationship Type="http://schemas.openxmlformats.org/officeDocument/2006/relationships/slide" Target="/ppt/slides/slide1.xml" Id="R0e636a52d29d429d" /><Relationship Type="http://schemas.openxmlformats.org/officeDocument/2006/relationships/slide" Target="/ppt/slides/slide2.xml" Id="Rfe4c11e4c4bc413c" /><Relationship Type="http://schemas.openxmlformats.org/officeDocument/2006/relationships/slide" Target="/ppt/slides/slide3.xml" Id="R8e4fe15d1cd74bbb" /><Relationship Type="http://schemas.openxmlformats.org/officeDocument/2006/relationships/slide" Target="/ppt/slides/slide4.xml" Id="Rf4064f502cea4123" /><Relationship Type="http://schemas.openxmlformats.org/officeDocument/2006/relationships/slide" Target="/ppt/slides/slide5.xml" Id="R668dd4b71fa8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c91096384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fecc12b634e5e" /><Relationship Type="http://schemas.openxmlformats.org/officeDocument/2006/relationships/theme" Target="/ppt/slideMasters/theme/theme1.xml" Id="R16af8bd8d434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8fecc12b63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f1c3aee1345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dfafe22f644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9e23d91d441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7ff61e641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6b9a1c697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OVE DAHL 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 DAHL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DAHL SERVICE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 DAHL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 DAHL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 DAHL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Lågendalsveien 574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27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ove@dahlservice.no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www.dahlservice.no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984 109 989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 DAHL SERVICE</a:t>
            </a:r>
          </a:p>
        </p:txBody>
      </p:sp>
    </p:spTree>
  </p:cSld>
  <p:clrMapOvr>
    <a:masterClrMapping xmlns:a="http://schemas.openxmlformats.org/drawingml/2006/main"/>
  </p:clrMapOvr>
</p:sld>
</file>