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8336642fef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736aad52fe4b41"/>
  </p:sldMasterIdLst>
  <p:sldIdLst>
    <p:sldId xmlns:r="http://schemas.openxmlformats.org/officeDocument/2006/relationships" id="256" r:id="R51f83517849941df"/>
    <p:sldId xmlns:r="http://schemas.openxmlformats.org/officeDocument/2006/relationships" id="257" r:id="R68c2b9312d554f8b"/>
    <p:sldId xmlns:r="http://schemas.openxmlformats.org/officeDocument/2006/relationships" id="258" r:id="Ra157a098a79d4fec"/>
    <p:sldId xmlns:r="http://schemas.openxmlformats.org/officeDocument/2006/relationships" id="259" r:id="R05ac465a2f3248d5"/>
    <p:sldId xmlns:r="http://schemas.openxmlformats.org/officeDocument/2006/relationships" id="260" r:id="R8328cb651d4f42e2"/>
    <p:sldId xmlns:r="http://schemas.openxmlformats.org/officeDocument/2006/relationships" id="261" r:id="R31827a3c75b64c30"/>
    <p:sldId xmlns:r="http://schemas.openxmlformats.org/officeDocument/2006/relationships" id="262" r:id="Rce6a93543d8441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36aad52fe4b41" /><Relationship Type="http://schemas.openxmlformats.org/officeDocument/2006/relationships/slide" Target="/ppt/slides/slide1.xml" Id="R51f83517849941df" /><Relationship Type="http://schemas.openxmlformats.org/officeDocument/2006/relationships/slide" Target="/ppt/slides/slide2.xml" Id="R68c2b9312d554f8b" /><Relationship Type="http://schemas.openxmlformats.org/officeDocument/2006/relationships/slide" Target="/ppt/slides/slide3.xml" Id="Ra157a098a79d4fec" /><Relationship Type="http://schemas.openxmlformats.org/officeDocument/2006/relationships/slide" Target="/ppt/slides/slide4.xml" Id="R05ac465a2f3248d5" /><Relationship Type="http://schemas.openxmlformats.org/officeDocument/2006/relationships/slide" Target="/ppt/slides/slide5.xml" Id="R8328cb651d4f42e2" /><Relationship Type="http://schemas.openxmlformats.org/officeDocument/2006/relationships/slide" Target="/ppt/slides/slide6.xml" Id="R31827a3c75b64c30" /><Relationship Type="http://schemas.openxmlformats.org/officeDocument/2006/relationships/slide" Target="/ppt/slides/slide7.xml" Id="Rce6a93543d8441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b544e0c6d48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3a11d9a64746" /><Relationship Type="http://schemas.openxmlformats.org/officeDocument/2006/relationships/theme" Target="/ppt/slideMasters/theme/theme1.xml" Id="Rcd9152729b5f4a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53a11d9a6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9742108ef49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478ead7f948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63a84b9a0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76b9c638b4f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47510569f4e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44dd0824546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ec3209dc14f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ENERGIFLEX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ENERGIFLEX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−1 021 527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1 884 605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35 243 395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38 251 819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A.M.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HM HOLDNING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 Wentzelsvei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1385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984 114 842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ENERGIFLEX AS</a:t>
            </a:r>
          </a:p>
        </p:txBody>
      </p:sp>
    </p:spTree>
  </p:cSld>
  <p:clrMapOvr>
    <a:masterClrMapping xmlns:a="http://schemas.openxmlformats.org/drawingml/2006/main"/>
  </p:clrMapOvr>
</p:sld>
</file>