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caeb323f1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43771cfb9450a"/>
  </p:sldMasterIdLst>
  <p:sldIdLst>
    <p:sldId xmlns:r="http://schemas.openxmlformats.org/officeDocument/2006/relationships" id="256" r:id="R9db6d9932c794d16"/>
    <p:sldId xmlns:r="http://schemas.openxmlformats.org/officeDocument/2006/relationships" id="257" r:id="Rdfc9756c65fd4838"/>
    <p:sldId xmlns:r="http://schemas.openxmlformats.org/officeDocument/2006/relationships" id="258" r:id="R8e69d0e65c154b9a"/>
    <p:sldId xmlns:r="http://schemas.openxmlformats.org/officeDocument/2006/relationships" id="259" r:id="R1aa263d46dc84a2a"/>
    <p:sldId xmlns:r="http://schemas.openxmlformats.org/officeDocument/2006/relationships" id="260" r:id="R8b0be52471054d2c"/>
    <p:sldId xmlns:r="http://schemas.openxmlformats.org/officeDocument/2006/relationships" id="261" r:id="R2888996b0d324765"/>
    <p:sldId xmlns:r="http://schemas.openxmlformats.org/officeDocument/2006/relationships" id="262" r:id="R27db0aacdba4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43771cfb9450a" /><Relationship Type="http://schemas.openxmlformats.org/officeDocument/2006/relationships/slide" Target="/ppt/slides/slide1.xml" Id="R9db6d9932c794d16" /><Relationship Type="http://schemas.openxmlformats.org/officeDocument/2006/relationships/slide" Target="/ppt/slides/slide2.xml" Id="Rdfc9756c65fd4838" /><Relationship Type="http://schemas.openxmlformats.org/officeDocument/2006/relationships/slide" Target="/ppt/slides/slide3.xml" Id="R8e69d0e65c154b9a" /><Relationship Type="http://schemas.openxmlformats.org/officeDocument/2006/relationships/slide" Target="/ppt/slides/slide4.xml" Id="R1aa263d46dc84a2a" /><Relationship Type="http://schemas.openxmlformats.org/officeDocument/2006/relationships/slide" Target="/ppt/slides/slide5.xml" Id="R8b0be52471054d2c" /><Relationship Type="http://schemas.openxmlformats.org/officeDocument/2006/relationships/slide" Target="/ppt/slides/slide6.xml" Id="R2888996b0d324765" /><Relationship Type="http://schemas.openxmlformats.org/officeDocument/2006/relationships/slide" Target="/ppt/slides/slide7.xml" Id="R27db0aacdba4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9505d1c3b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38d0d44d743f7" /><Relationship Type="http://schemas.openxmlformats.org/officeDocument/2006/relationships/theme" Target="/ppt/slideMasters/theme/theme1.xml" Id="R4282135c4c0c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38d0d44d7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033d3948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379c1841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3212e7ea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11703a18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b61f83ad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5040018648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bfd18fe2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OVELAND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OVELAND UTEMILJØ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90 730 911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1 114 853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20 870 708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55 159 140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LANDSCAPING GROUP AB (PUBL)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Reiersølveien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03 82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oveland.no/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984 130 457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OVELAND UTEMILJØ AS</a:t>
            </a:r>
          </a:p>
        </p:txBody>
      </p:sp>
    </p:spTree>
  </p:cSld>
  <p:clrMapOvr>
    <a:masterClrMapping xmlns:a="http://schemas.openxmlformats.org/drawingml/2006/main"/>
  </p:clrMapOvr>
</p:sld>
</file>