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4f22ac1ff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a4595cc0c4614"/>
  </p:sldMasterIdLst>
  <p:sldIdLst>
    <p:sldId xmlns:r="http://schemas.openxmlformats.org/officeDocument/2006/relationships" id="256" r:id="R461c251604c64ff2"/>
    <p:sldId xmlns:r="http://schemas.openxmlformats.org/officeDocument/2006/relationships" id="257" r:id="R5163440743e24a0c"/>
    <p:sldId xmlns:r="http://schemas.openxmlformats.org/officeDocument/2006/relationships" id="258" r:id="R471676e0b13f4843"/>
    <p:sldId xmlns:r="http://schemas.openxmlformats.org/officeDocument/2006/relationships" id="259" r:id="Rb5a24fe8610c423d"/>
    <p:sldId xmlns:r="http://schemas.openxmlformats.org/officeDocument/2006/relationships" id="260" r:id="Rf1b42c65365d40e7"/>
    <p:sldId xmlns:r="http://schemas.openxmlformats.org/officeDocument/2006/relationships" id="261" r:id="R379a61efffa0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a4595cc0c4614" /><Relationship Type="http://schemas.openxmlformats.org/officeDocument/2006/relationships/slide" Target="/ppt/slides/slide1.xml" Id="R461c251604c64ff2" /><Relationship Type="http://schemas.openxmlformats.org/officeDocument/2006/relationships/slide" Target="/ppt/slides/slide2.xml" Id="R5163440743e24a0c" /><Relationship Type="http://schemas.openxmlformats.org/officeDocument/2006/relationships/slide" Target="/ppt/slides/slide3.xml" Id="R471676e0b13f4843" /><Relationship Type="http://schemas.openxmlformats.org/officeDocument/2006/relationships/slide" Target="/ppt/slides/slide4.xml" Id="Rb5a24fe8610c423d" /><Relationship Type="http://schemas.openxmlformats.org/officeDocument/2006/relationships/slide" Target="/ppt/slides/slide5.xml" Id="Rf1b42c65365d40e7" /><Relationship Type="http://schemas.openxmlformats.org/officeDocument/2006/relationships/slide" Target="/ppt/slides/slide6.xml" Id="R379a61efffa0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b23930c0a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313d987140fb" /><Relationship Type="http://schemas.openxmlformats.org/officeDocument/2006/relationships/theme" Target="/ppt/slideMasters/theme/theme1.xml" Id="R4eeb0b45f790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d313d9871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e17871077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c4ed8c1ff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0d96eed8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a570581d2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ffcd2450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046808cac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MANAGEMENT STATSAUTORISERT REGNSKAPSFØRER TERJE THEODORSEN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MANAGEMENT STATSAUTORISERT REGNSKAPSFØRER TERJE THEODORSEN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MANAGEMENT STATSAUTORISERT REGNSKAPSFØRER TERJE THEODORSEN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MANAGEMENT STATSAUTORISERT REGNSKAPSFØRER TERJE THEODORSEN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MANAGEMENT STATSAUTORISERT REGNSKAPSFØRER TERJE THEODORSEN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MANAGEMENT STATSAUTORISERT REGNSKAPSFØRER TERJE THEODORSEN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MANAGEMENT STATSAUTORISERT REGNSKAPSFØRER TERJE THEODORSEN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tt@drammenrevisjon.no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984 132 611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MANAGEMENT STATSAUTORISERT REGNSKAPSFØRER TERJE THEODORSEN</a:t>
            </a:r>
          </a:p>
        </p:txBody>
      </p:sp>
    </p:spTree>
  </p:cSld>
  <p:clrMapOvr>
    <a:masterClrMapping xmlns:a="http://schemas.openxmlformats.org/drawingml/2006/main"/>
  </p:clrMapOvr>
</p:sld>
</file>