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f68fe06f4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4f58d5fe243ae"/>
  </p:sldMasterIdLst>
  <p:sldIdLst>
    <p:sldId xmlns:r="http://schemas.openxmlformats.org/officeDocument/2006/relationships" id="256" r:id="R4b4fae6baf2644c4"/>
    <p:sldId xmlns:r="http://schemas.openxmlformats.org/officeDocument/2006/relationships" id="257" r:id="R037a40b7814c4c09"/>
    <p:sldId xmlns:r="http://schemas.openxmlformats.org/officeDocument/2006/relationships" id="258" r:id="R14e02955367d49f0"/>
    <p:sldId xmlns:r="http://schemas.openxmlformats.org/officeDocument/2006/relationships" id="259" r:id="Rcaa739ab6af046b9"/>
    <p:sldId xmlns:r="http://schemas.openxmlformats.org/officeDocument/2006/relationships" id="260" r:id="Rde26cf784126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4f58d5fe243ae" /><Relationship Type="http://schemas.openxmlformats.org/officeDocument/2006/relationships/slide" Target="/ppt/slides/slide1.xml" Id="R4b4fae6baf2644c4" /><Relationship Type="http://schemas.openxmlformats.org/officeDocument/2006/relationships/slide" Target="/ppt/slides/slide2.xml" Id="R037a40b7814c4c09" /><Relationship Type="http://schemas.openxmlformats.org/officeDocument/2006/relationships/slide" Target="/ppt/slides/slide3.xml" Id="R14e02955367d49f0" /><Relationship Type="http://schemas.openxmlformats.org/officeDocument/2006/relationships/slide" Target="/ppt/slides/slide4.xml" Id="Rcaa739ab6af046b9" /><Relationship Type="http://schemas.openxmlformats.org/officeDocument/2006/relationships/slide" Target="/ppt/slides/slide5.xml" Id="Rde26cf784126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08992107b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7e3eefecf48e7" /><Relationship Type="http://schemas.openxmlformats.org/officeDocument/2006/relationships/theme" Target="/ppt/slideMasters/theme/theme1.xml" Id="R32bc9dc4e31d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7e3eefecf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61f26deb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2097ae30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6e6c522a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1dabaa99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be38a809f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GRENDALAG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GRENDALAG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Høievegen 846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984 132 808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GRENDALAG</a:t>
            </a:r>
          </a:p>
        </p:txBody>
      </p:sp>
    </p:spTree>
  </p:cSld>
  <p:clrMapOvr>
    <a:masterClrMapping xmlns:a="http://schemas.openxmlformats.org/drawingml/2006/main"/>
  </p:clrMapOvr>
</p:sld>
</file>