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31b0c9d4b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4042794e445a7"/>
  </p:sldMasterIdLst>
  <p:sldIdLst>
    <p:sldId xmlns:r="http://schemas.openxmlformats.org/officeDocument/2006/relationships" id="256" r:id="R5c2ba7467f9e4e6f"/>
    <p:sldId xmlns:r="http://schemas.openxmlformats.org/officeDocument/2006/relationships" id="257" r:id="R1dc1dd67643442f3"/>
    <p:sldId xmlns:r="http://schemas.openxmlformats.org/officeDocument/2006/relationships" id="258" r:id="R65cba71853244a7d"/>
    <p:sldId xmlns:r="http://schemas.openxmlformats.org/officeDocument/2006/relationships" id="259" r:id="R9b9aade5c8ec4fc4"/>
    <p:sldId xmlns:r="http://schemas.openxmlformats.org/officeDocument/2006/relationships" id="260" r:id="R84d19c35d4484ef0"/>
    <p:sldId xmlns:r="http://schemas.openxmlformats.org/officeDocument/2006/relationships" id="261" r:id="R910fc148bdeb4cbd"/>
    <p:sldId xmlns:r="http://schemas.openxmlformats.org/officeDocument/2006/relationships" id="262" r:id="Rf851448b54c7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4042794e445a7" /><Relationship Type="http://schemas.openxmlformats.org/officeDocument/2006/relationships/slide" Target="/ppt/slides/slide1.xml" Id="R5c2ba7467f9e4e6f" /><Relationship Type="http://schemas.openxmlformats.org/officeDocument/2006/relationships/slide" Target="/ppt/slides/slide2.xml" Id="R1dc1dd67643442f3" /><Relationship Type="http://schemas.openxmlformats.org/officeDocument/2006/relationships/slide" Target="/ppt/slides/slide3.xml" Id="R65cba71853244a7d" /><Relationship Type="http://schemas.openxmlformats.org/officeDocument/2006/relationships/slide" Target="/ppt/slides/slide4.xml" Id="R9b9aade5c8ec4fc4" /><Relationship Type="http://schemas.openxmlformats.org/officeDocument/2006/relationships/slide" Target="/ppt/slides/slide5.xml" Id="R84d19c35d4484ef0" /><Relationship Type="http://schemas.openxmlformats.org/officeDocument/2006/relationships/slide" Target="/ppt/slides/slide6.xml" Id="R910fc148bdeb4cbd" /><Relationship Type="http://schemas.openxmlformats.org/officeDocument/2006/relationships/slide" Target="/ppt/slides/slide7.xml" Id="Rf851448b54c7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68af034a7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6733df5946b4" /><Relationship Type="http://schemas.openxmlformats.org/officeDocument/2006/relationships/theme" Target="/ppt/slideMasters/theme/theme1.xml" Id="R3667ff29d637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06733df59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fea7756d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dc12daf3a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9c1b92a9c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99bc24dc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a86fc26a6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49804f8c43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6f7745165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HYLLAND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155 024 062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9 388 475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7 253 904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25 688 045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63 936 701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Leirvikflaten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kjell@hyllandas.no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www.hyllandas.no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984 144 725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HYLLAND AS</a:t>
            </a:r>
          </a:p>
        </p:txBody>
      </p:sp>
    </p:spTree>
  </p:cSld>
  <p:clrMapOvr>
    <a:masterClrMapping xmlns:a="http://schemas.openxmlformats.org/drawingml/2006/main"/>
  </p:clrMapOvr>
</p:sld>
</file>