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ac94dbc2d14e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f354307744605"/>
  </p:sldMasterIdLst>
  <p:sldIdLst>
    <p:sldId xmlns:r="http://schemas.openxmlformats.org/officeDocument/2006/relationships" id="256" r:id="R5209eba272d546e1"/>
    <p:sldId xmlns:r="http://schemas.openxmlformats.org/officeDocument/2006/relationships" id="257" r:id="Rd09958d5e6164f90"/>
    <p:sldId xmlns:r="http://schemas.openxmlformats.org/officeDocument/2006/relationships" id="258" r:id="Rcb4508037e13491c"/>
    <p:sldId xmlns:r="http://schemas.openxmlformats.org/officeDocument/2006/relationships" id="259" r:id="R5ed13469ead1433b"/>
    <p:sldId xmlns:r="http://schemas.openxmlformats.org/officeDocument/2006/relationships" id="260" r:id="Re62d311dc0dc4f4f"/>
    <p:sldId xmlns:r="http://schemas.openxmlformats.org/officeDocument/2006/relationships" id="261" r:id="Raa9c85eab65a4184"/>
    <p:sldId xmlns:r="http://schemas.openxmlformats.org/officeDocument/2006/relationships" id="262" r:id="Rbc7d67e64958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f354307744605" /><Relationship Type="http://schemas.openxmlformats.org/officeDocument/2006/relationships/slide" Target="/ppt/slides/slide1.xml" Id="R5209eba272d546e1" /><Relationship Type="http://schemas.openxmlformats.org/officeDocument/2006/relationships/slide" Target="/ppt/slides/slide2.xml" Id="Rd09958d5e6164f90" /><Relationship Type="http://schemas.openxmlformats.org/officeDocument/2006/relationships/slide" Target="/ppt/slides/slide3.xml" Id="Rcb4508037e13491c" /><Relationship Type="http://schemas.openxmlformats.org/officeDocument/2006/relationships/slide" Target="/ppt/slides/slide4.xml" Id="R5ed13469ead1433b" /><Relationship Type="http://schemas.openxmlformats.org/officeDocument/2006/relationships/slide" Target="/ppt/slides/slide5.xml" Id="Re62d311dc0dc4f4f" /><Relationship Type="http://schemas.openxmlformats.org/officeDocument/2006/relationships/slide" Target="/ppt/slides/slide6.xml" Id="Raa9c85eab65a4184" /><Relationship Type="http://schemas.openxmlformats.org/officeDocument/2006/relationships/slide" Target="/ppt/slides/slide7.xml" Id="Rbc7d67e64958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477f38300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a07cb87c24d55" /><Relationship Type="http://schemas.openxmlformats.org/officeDocument/2006/relationships/theme" Target="/ppt/slideMasters/theme/theme1.xml" Id="Rc35239e1941f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aa07cb87c24d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bbd506f0e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18f3ee055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cc2e3e12f48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739f2cb09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7edf994c0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b5ee632c047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1fac9b388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VERICOM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−450 994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607 772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37 606 914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37 769 317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CHRISTIAN AMUNDSEN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Munkerudtunet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82 70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mail@verisat.no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984 157 657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