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7dae85c4a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01e601ada44f5"/>
  </p:sldMasterIdLst>
  <p:sldIdLst>
    <p:sldId xmlns:r="http://schemas.openxmlformats.org/officeDocument/2006/relationships" id="256" r:id="Rda868bad8fb74a32"/>
    <p:sldId xmlns:r="http://schemas.openxmlformats.org/officeDocument/2006/relationships" id="257" r:id="Rb59354d9a3674b62"/>
    <p:sldId xmlns:r="http://schemas.openxmlformats.org/officeDocument/2006/relationships" id="258" r:id="Rfb7362895da8471c"/>
    <p:sldId xmlns:r="http://schemas.openxmlformats.org/officeDocument/2006/relationships" id="259" r:id="R925d556c0ef64944"/>
    <p:sldId xmlns:r="http://schemas.openxmlformats.org/officeDocument/2006/relationships" id="260" r:id="R8cdaac6915624407"/>
    <p:sldId xmlns:r="http://schemas.openxmlformats.org/officeDocument/2006/relationships" id="261" r:id="Rf41f9d8f3a3e4595"/>
    <p:sldId xmlns:r="http://schemas.openxmlformats.org/officeDocument/2006/relationships" id="262" r:id="R4278eca5ffd5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01e601ada44f5" /><Relationship Type="http://schemas.openxmlformats.org/officeDocument/2006/relationships/slide" Target="/ppt/slides/slide1.xml" Id="Rda868bad8fb74a32" /><Relationship Type="http://schemas.openxmlformats.org/officeDocument/2006/relationships/slide" Target="/ppt/slides/slide2.xml" Id="Rb59354d9a3674b62" /><Relationship Type="http://schemas.openxmlformats.org/officeDocument/2006/relationships/slide" Target="/ppt/slides/slide3.xml" Id="Rfb7362895da8471c" /><Relationship Type="http://schemas.openxmlformats.org/officeDocument/2006/relationships/slide" Target="/ppt/slides/slide4.xml" Id="R925d556c0ef64944" /><Relationship Type="http://schemas.openxmlformats.org/officeDocument/2006/relationships/slide" Target="/ppt/slides/slide5.xml" Id="R8cdaac6915624407" /><Relationship Type="http://schemas.openxmlformats.org/officeDocument/2006/relationships/slide" Target="/ppt/slides/slide6.xml" Id="Rf41f9d8f3a3e4595" /><Relationship Type="http://schemas.openxmlformats.org/officeDocument/2006/relationships/slide" Target="/ppt/slides/slide7.xml" Id="R4278eca5ffd5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5d306d028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6fe9c0b64889" /><Relationship Type="http://schemas.openxmlformats.org/officeDocument/2006/relationships/theme" Target="/ppt/slideMasters/theme/theme1.xml" Id="R2cb335ab8607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b6fe9c0b6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656fea275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9793575c8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fa4c61b7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77cfc1632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6da5d46b8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512c63664f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be9a5b6c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ALVIM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ALVIM ENTREPRENØR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21 614 128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1 418 308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ALVIM INGAR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ALVIM OLE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ALVIM ENTREPRENØR AS</a:t>
            </a:r>
          </a:p>
        </p:txBody>
      </p:sp>
    </p:spTree>
  </p:cSld>
  <p:clrMapOvr>
    <a:masterClrMapping xmlns:a="http://schemas.openxmlformats.org/drawingml/2006/main"/>
  </p:clrMapOvr>
</p:sld>
</file>