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4fb2c8804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2c13774324d48"/>
  </p:sldMasterIdLst>
  <p:sldIdLst>
    <p:sldId xmlns:r="http://schemas.openxmlformats.org/officeDocument/2006/relationships" id="256" r:id="R88f22bd84b534f5b"/>
    <p:sldId xmlns:r="http://schemas.openxmlformats.org/officeDocument/2006/relationships" id="257" r:id="R0b677fa556394c77"/>
    <p:sldId xmlns:r="http://schemas.openxmlformats.org/officeDocument/2006/relationships" id="258" r:id="R582fb70ccbc74056"/>
    <p:sldId xmlns:r="http://schemas.openxmlformats.org/officeDocument/2006/relationships" id="259" r:id="R3dec0e20e3e1438e"/>
    <p:sldId xmlns:r="http://schemas.openxmlformats.org/officeDocument/2006/relationships" id="260" r:id="R7957bfd391e3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2c13774324d48" /><Relationship Type="http://schemas.openxmlformats.org/officeDocument/2006/relationships/slide" Target="/ppt/slides/slide1.xml" Id="R88f22bd84b534f5b" /><Relationship Type="http://schemas.openxmlformats.org/officeDocument/2006/relationships/slide" Target="/ppt/slides/slide2.xml" Id="R0b677fa556394c77" /><Relationship Type="http://schemas.openxmlformats.org/officeDocument/2006/relationships/slide" Target="/ppt/slides/slide3.xml" Id="R582fb70ccbc74056" /><Relationship Type="http://schemas.openxmlformats.org/officeDocument/2006/relationships/slide" Target="/ppt/slides/slide4.xml" Id="R3dec0e20e3e1438e" /><Relationship Type="http://schemas.openxmlformats.org/officeDocument/2006/relationships/slide" Target="/ppt/slides/slide5.xml" Id="R7957bfd391e3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9ac318559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60172b994cf4" /><Relationship Type="http://schemas.openxmlformats.org/officeDocument/2006/relationships/theme" Target="/ppt/slideMasters/theme/theme1.xml" Id="R86176a9ef437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c60172b99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69ad085d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1ae8b1b7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c746c4fa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bb573bbb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04bf078e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DOMSTOLENE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DOMSTOLENE I NORGE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postmottak@domstoladministrasjonen.no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www.domstol.no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DOMSTOLENE I NORGE</a:t>
            </a:r>
          </a:p>
        </p:txBody>
      </p:sp>
    </p:spTree>
  </p:cSld>
  <p:clrMapOvr>
    <a:masterClrMapping xmlns:a="http://schemas.openxmlformats.org/drawingml/2006/main"/>
  </p:clrMapOvr>
</p:sld>
</file>