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e316443137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f75f29be794eed"/>
  </p:sldMasterIdLst>
  <p:sldIdLst>
    <p:sldId xmlns:r="http://schemas.openxmlformats.org/officeDocument/2006/relationships" id="256" r:id="Re22116e70ac8473f"/>
    <p:sldId xmlns:r="http://schemas.openxmlformats.org/officeDocument/2006/relationships" id="257" r:id="Rf9a8a790b24c4429"/>
    <p:sldId xmlns:r="http://schemas.openxmlformats.org/officeDocument/2006/relationships" id="258" r:id="Ref19db324e09404c"/>
    <p:sldId xmlns:r="http://schemas.openxmlformats.org/officeDocument/2006/relationships" id="259" r:id="R08ae88a81d374a63"/>
    <p:sldId xmlns:r="http://schemas.openxmlformats.org/officeDocument/2006/relationships" id="260" r:id="R277e8ed35bb645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75f29be794eed" /><Relationship Type="http://schemas.openxmlformats.org/officeDocument/2006/relationships/slide" Target="/ppt/slides/slide1.xml" Id="Re22116e70ac8473f" /><Relationship Type="http://schemas.openxmlformats.org/officeDocument/2006/relationships/slide" Target="/ppt/slides/slide2.xml" Id="Rf9a8a790b24c4429" /><Relationship Type="http://schemas.openxmlformats.org/officeDocument/2006/relationships/slide" Target="/ppt/slides/slide3.xml" Id="Ref19db324e09404c" /><Relationship Type="http://schemas.openxmlformats.org/officeDocument/2006/relationships/slide" Target="/ppt/slides/slide4.xml" Id="R08ae88a81d374a63" /><Relationship Type="http://schemas.openxmlformats.org/officeDocument/2006/relationships/slide" Target="/ppt/slides/slide5.xml" Id="R277e8ed35bb645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748dad3fa4e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e4bb4748b4850" /><Relationship Type="http://schemas.openxmlformats.org/officeDocument/2006/relationships/theme" Target="/ppt/slideMasters/theme/theme1.xml" Id="R3fcb86804b69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5e4bb4748b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2bae1a24d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4e713e1db4a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55821086f42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030a6d2fd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661c3c689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DD.KK.HH. KRONPRINSEN OG KRONPRINSESSENS STAB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DD.KK.HH. KRONPRINSEN OG KRONPRINSESSENS STAB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arne.omholt@slottet.no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984 197 780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