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f7f1e3e7e4b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a8c8448dc49b6"/>
  </p:sldMasterIdLst>
  <p:sldIdLst>
    <p:sldId xmlns:r="http://schemas.openxmlformats.org/officeDocument/2006/relationships" id="256" r:id="Rc0621a8fa17f4685"/>
    <p:sldId xmlns:r="http://schemas.openxmlformats.org/officeDocument/2006/relationships" id="257" r:id="R7dfe972a927f4b7c"/>
    <p:sldId xmlns:r="http://schemas.openxmlformats.org/officeDocument/2006/relationships" id="258" r:id="R796607ec1b984ade"/>
    <p:sldId xmlns:r="http://schemas.openxmlformats.org/officeDocument/2006/relationships" id="259" r:id="R89fd07c0fd4e4fa2"/>
    <p:sldId xmlns:r="http://schemas.openxmlformats.org/officeDocument/2006/relationships" id="260" r:id="R6bedc60185b04145"/>
    <p:sldId xmlns:r="http://schemas.openxmlformats.org/officeDocument/2006/relationships" id="261" r:id="R4dad62bdc7d04758"/>
    <p:sldId xmlns:r="http://schemas.openxmlformats.org/officeDocument/2006/relationships" id="262" r:id="R0b16d93cf56b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a8c8448dc49b6" /><Relationship Type="http://schemas.openxmlformats.org/officeDocument/2006/relationships/slide" Target="/ppt/slides/slide1.xml" Id="Rc0621a8fa17f4685" /><Relationship Type="http://schemas.openxmlformats.org/officeDocument/2006/relationships/slide" Target="/ppt/slides/slide2.xml" Id="R7dfe972a927f4b7c" /><Relationship Type="http://schemas.openxmlformats.org/officeDocument/2006/relationships/slide" Target="/ppt/slides/slide3.xml" Id="R796607ec1b984ade" /><Relationship Type="http://schemas.openxmlformats.org/officeDocument/2006/relationships/slide" Target="/ppt/slides/slide4.xml" Id="R89fd07c0fd4e4fa2" /><Relationship Type="http://schemas.openxmlformats.org/officeDocument/2006/relationships/slide" Target="/ppt/slides/slide5.xml" Id="R6bedc60185b04145" /><Relationship Type="http://schemas.openxmlformats.org/officeDocument/2006/relationships/slide" Target="/ppt/slides/slide6.xml" Id="R4dad62bdc7d04758" /><Relationship Type="http://schemas.openxmlformats.org/officeDocument/2006/relationships/slide" Target="/ppt/slides/slide7.xml" Id="R0b16d93cf56b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898375ea54b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9b80734bc4478" /><Relationship Type="http://schemas.openxmlformats.org/officeDocument/2006/relationships/theme" Target="/ppt/slideMasters/theme/theme1.xml" Id="R7f171aef42d1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9b80734bc44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79866eda444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ba523ac84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164b26e73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fbd5ec6eb49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107ba412f4d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89f178e6649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d6ed71cd94c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EIENDOM AS ble etablert [år] og holder til i Bøstad.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5 089 156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15 020 065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48 645 703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86 435 662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NÆRHEIM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Grundstadveien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8360 Bøstad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984 200 625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EIENDOM AS</a:t>
            </a:r>
          </a:p>
        </p:txBody>
      </p:sp>
    </p:spTree>
  </p:cSld>
  <p:clrMapOvr>
    <a:masterClrMapping xmlns:a="http://schemas.openxmlformats.org/drawingml/2006/main"/>
  </p:clrMapOvr>
</p:sld>
</file>