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8ab0420a6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65f42701041f0"/>
  </p:sldMasterIdLst>
  <p:sldIdLst>
    <p:sldId xmlns:r="http://schemas.openxmlformats.org/officeDocument/2006/relationships" id="256" r:id="Racea2b7e1ea34965"/>
    <p:sldId xmlns:r="http://schemas.openxmlformats.org/officeDocument/2006/relationships" id="257" r:id="R659c36d49ba6459d"/>
    <p:sldId xmlns:r="http://schemas.openxmlformats.org/officeDocument/2006/relationships" id="258" r:id="R538be63dff804abc"/>
    <p:sldId xmlns:r="http://schemas.openxmlformats.org/officeDocument/2006/relationships" id="259" r:id="R81315a45f3264ed3"/>
    <p:sldId xmlns:r="http://schemas.openxmlformats.org/officeDocument/2006/relationships" id="260" r:id="Ra5b12a152b8a4d29"/>
    <p:sldId xmlns:r="http://schemas.openxmlformats.org/officeDocument/2006/relationships" id="261" r:id="R59e5eac382794708"/>
    <p:sldId xmlns:r="http://schemas.openxmlformats.org/officeDocument/2006/relationships" id="262" r:id="R8a08f030e835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65f42701041f0" /><Relationship Type="http://schemas.openxmlformats.org/officeDocument/2006/relationships/slide" Target="/ppt/slides/slide1.xml" Id="Racea2b7e1ea34965" /><Relationship Type="http://schemas.openxmlformats.org/officeDocument/2006/relationships/slide" Target="/ppt/slides/slide2.xml" Id="R659c36d49ba6459d" /><Relationship Type="http://schemas.openxmlformats.org/officeDocument/2006/relationships/slide" Target="/ppt/slides/slide3.xml" Id="R538be63dff804abc" /><Relationship Type="http://schemas.openxmlformats.org/officeDocument/2006/relationships/slide" Target="/ppt/slides/slide4.xml" Id="R81315a45f3264ed3" /><Relationship Type="http://schemas.openxmlformats.org/officeDocument/2006/relationships/slide" Target="/ppt/slides/slide5.xml" Id="Ra5b12a152b8a4d29" /><Relationship Type="http://schemas.openxmlformats.org/officeDocument/2006/relationships/slide" Target="/ppt/slides/slide6.xml" Id="R59e5eac382794708" /><Relationship Type="http://schemas.openxmlformats.org/officeDocument/2006/relationships/slide" Target="/ppt/slides/slide7.xml" Id="R8a08f030e835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c70027bed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cc7db5714bd4" /><Relationship Type="http://schemas.openxmlformats.org/officeDocument/2006/relationships/theme" Target="/ppt/slideMasters/theme/theme1.xml" Id="Rb8259b3c173d4a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6cc7db571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09a14492d44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2da9753ff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4643f44740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691c80db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49d9e10ae46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dc942c9f84d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517f794dd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ARKEL ROMERIKE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ARKEL ROMERIKE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47 003 464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−2 243 805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15 688 477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BØHLER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WILFRED INVEST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NUEVO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MIKKELSEN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 PROSJEKT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ARKEL ROMERIKE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romerike@arkel.no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984 211 392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ARKEL ROMERIKE AS</a:t>
            </a:r>
          </a:p>
        </p:txBody>
      </p:sp>
    </p:spTree>
  </p:cSld>
  <p:clrMapOvr>
    <a:masterClrMapping xmlns:a="http://schemas.openxmlformats.org/drawingml/2006/main"/>
  </p:clrMapOvr>
</p:sld>
</file>