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06231a066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feb6efd534497"/>
  </p:sldMasterIdLst>
  <p:sldIdLst>
    <p:sldId xmlns:r="http://schemas.openxmlformats.org/officeDocument/2006/relationships" id="256" r:id="R2996ebdca0ec4b5a"/>
    <p:sldId xmlns:r="http://schemas.openxmlformats.org/officeDocument/2006/relationships" id="257" r:id="R28c93591a6e9494b"/>
    <p:sldId xmlns:r="http://schemas.openxmlformats.org/officeDocument/2006/relationships" id="258" r:id="R238bbbf32a7746a4"/>
    <p:sldId xmlns:r="http://schemas.openxmlformats.org/officeDocument/2006/relationships" id="259" r:id="R257682d7b2a949e6"/>
    <p:sldId xmlns:r="http://schemas.openxmlformats.org/officeDocument/2006/relationships" id="260" r:id="Rd059f764c89f47e3"/>
    <p:sldId xmlns:r="http://schemas.openxmlformats.org/officeDocument/2006/relationships" id="261" r:id="R255bf7a365d649ba"/>
    <p:sldId xmlns:r="http://schemas.openxmlformats.org/officeDocument/2006/relationships" id="262" r:id="R1cee88ad705c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feb6efd534497" /><Relationship Type="http://schemas.openxmlformats.org/officeDocument/2006/relationships/slide" Target="/ppt/slides/slide1.xml" Id="R2996ebdca0ec4b5a" /><Relationship Type="http://schemas.openxmlformats.org/officeDocument/2006/relationships/slide" Target="/ppt/slides/slide2.xml" Id="R28c93591a6e9494b" /><Relationship Type="http://schemas.openxmlformats.org/officeDocument/2006/relationships/slide" Target="/ppt/slides/slide3.xml" Id="R238bbbf32a7746a4" /><Relationship Type="http://schemas.openxmlformats.org/officeDocument/2006/relationships/slide" Target="/ppt/slides/slide4.xml" Id="R257682d7b2a949e6" /><Relationship Type="http://schemas.openxmlformats.org/officeDocument/2006/relationships/slide" Target="/ppt/slides/slide5.xml" Id="Rd059f764c89f47e3" /><Relationship Type="http://schemas.openxmlformats.org/officeDocument/2006/relationships/slide" Target="/ppt/slides/slide6.xml" Id="R255bf7a365d649ba" /><Relationship Type="http://schemas.openxmlformats.org/officeDocument/2006/relationships/slide" Target="/ppt/slides/slide7.xml" Id="R1cee88ad705c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65605d281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a2c654a045e5" /><Relationship Type="http://schemas.openxmlformats.org/officeDocument/2006/relationships/theme" Target="/ppt/slideMasters/theme/theme1.xml" Id="R7a9fd75bdae3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ca2c654a0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3669cd4c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b5b66af7c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23855393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a8b45872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146052490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974e454e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a078c6d1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KASPER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