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c58c697e32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bfc0d99bc4f25"/>
  </p:sldMasterIdLst>
  <p:sldIdLst>
    <p:sldId xmlns:r="http://schemas.openxmlformats.org/officeDocument/2006/relationships" id="256" r:id="Re21a91a3dd16444b"/>
    <p:sldId xmlns:r="http://schemas.openxmlformats.org/officeDocument/2006/relationships" id="257" r:id="Rcb8869032e6344c2"/>
    <p:sldId xmlns:r="http://schemas.openxmlformats.org/officeDocument/2006/relationships" id="258" r:id="Re91529677f504581"/>
    <p:sldId xmlns:r="http://schemas.openxmlformats.org/officeDocument/2006/relationships" id="259" r:id="R693f596dc6444cdd"/>
    <p:sldId xmlns:r="http://schemas.openxmlformats.org/officeDocument/2006/relationships" id="260" r:id="R19e59573928c4b6f"/>
    <p:sldId xmlns:r="http://schemas.openxmlformats.org/officeDocument/2006/relationships" id="261" r:id="R841f6b0403a341f7"/>
    <p:sldId xmlns:r="http://schemas.openxmlformats.org/officeDocument/2006/relationships" id="262" r:id="Rb7819bae57f3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bfc0d99bc4f25" /><Relationship Type="http://schemas.openxmlformats.org/officeDocument/2006/relationships/slide" Target="/ppt/slides/slide1.xml" Id="Re21a91a3dd16444b" /><Relationship Type="http://schemas.openxmlformats.org/officeDocument/2006/relationships/slide" Target="/ppt/slides/slide2.xml" Id="Rcb8869032e6344c2" /><Relationship Type="http://schemas.openxmlformats.org/officeDocument/2006/relationships/slide" Target="/ppt/slides/slide3.xml" Id="Re91529677f504581" /><Relationship Type="http://schemas.openxmlformats.org/officeDocument/2006/relationships/slide" Target="/ppt/slides/slide4.xml" Id="R693f596dc6444cdd" /><Relationship Type="http://schemas.openxmlformats.org/officeDocument/2006/relationships/slide" Target="/ppt/slides/slide5.xml" Id="R19e59573928c4b6f" /><Relationship Type="http://schemas.openxmlformats.org/officeDocument/2006/relationships/slide" Target="/ppt/slides/slide6.xml" Id="R841f6b0403a341f7" /><Relationship Type="http://schemas.openxmlformats.org/officeDocument/2006/relationships/slide" Target="/ppt/slides/slide7.xml" Id="Rb7819bae57f3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87b40fbae3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2d43bceb4fa1" /><Relationship Type="http://schemas.openxmlformats.org/officeDocument/2006/relationships/theme" Target="/ppt/slideMasters/theme/theme1.xml" Id="R4efe41d10e52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a2d43bceb4f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da9f5060446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411d949e8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3c70ffb26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fb19f2062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42a2a5842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b7d95e2be4b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ce8c0f27a42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JONASSEN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JONASSEN RØRSERVICE AS ble etablert [år] og holder til i Rypefjord.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15 651 803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4 915 313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7 691 292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JONASSEN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Storsvingen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9610 Rypefjord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93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984 223 722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JONASSEN RØRSERVICE AS</a:t>
            </a:r>
          </a:p>
        </p:txBody>
      </p:sp>
    </p:spTree>
  </p:cSld>
  <p:clrMapOvr>
    <a:masterClrMapping xmlns:a="http://schemas.openxmlformats.org/drawingml/2006/main"/>
  </p:clrMapOvr>
</p:sld>
</file>