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7850ed00548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7b577de324c38"/>
  </p:sldMasterIdLst>
  <p:sldIdLst>
    <p:sldId xmlns:r="http://schemas.openxmlformats.org/officeDocument/2006/relationships" id="256" r:id="R63d29ae9ac2b452c"/>
    <p:sldId xmlns:r="http://schemas.openxmlformats.org/officeDocument/2006/relationships" id="257" r:id="Rb9adc4cdd73d4724"/>
    <p:sldId xmlns:r="http://schemas.openxmlformats.org/officeDocument/2006/relationships" id="258" r:id="R3c9000d6c9634aec"/>
    <p:sldId xmlns:r="http://schemas.openxmlformats.org/officeDocument/2006/relationships" id="259" r:id="R06bcf590f7494e82"/>
    <p:sldId xmlns:r="http://schemas.openxmlformats.org/officeDocument/2006/relationships" id="260" r:id="R27b3ebe404cf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7b577de324c38" /><Relationship Type="http://schemas.openxmlformats.org/officeDocument/2006/relationships/slide" Target="/ppt/slides/slide1.xml" Id="R63d29ae9ac2b452c" /><Relationship Type="http://schemas.openxmlformats.org/officeDocument/2006/relationships/slide" Target="/ppt/slides/slide2.xml" Id="Rb9adc4cdd73d4724" /><Relationship Type="http://schemas.openxmlformats.org/officeDocument/2006/relationships/slide" Target="/ppt/slides/slide3.xml" Id="R3c9000d6c9634aec" /><Relationship Type="http://schemas.openxmlformats.org/officeDocument/2006/relationships/slide" Target="/ppt/slides/slide4.xml" Id="R06bcf590f7494e82" /><Relationship Type="http://schemas.openxmlformats.org/officeDocument/2006/relationships/slide" Target="/ppt/slides/slide5.xml" Id="R27b3ebe404cf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bd259547e42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621b55db44e91" /><Relationship Type="http://schemas.openxmlformats.org/officeDocument/2006/relationships/theme" Target="/ppt/slideMasters/theme/theme1.xml" Id="Rdadeefd36ecc43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621b55db44e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d4c30d0a4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ff529b7254d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bf48cf6644b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dd051ac2d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2f4c41ecd43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HERVIK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HERVIK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HERVIK UNGDOMSLAG ble etablert [år] og holder til i Hervik.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HERVIK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HERVIK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HERVIK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Hundsnesvegen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5566 Hervik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turidaskeland@gmail.com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984 224 559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HERVIK UNGDOMSLAG</a:t>
            </a:r>
          </a:p>
        </p:txBody>
      </p:sp>
    </p:spTree>
  </p:cSld>
  <p:clrMapOvr>
    <a:masterClrMapping xmlns:a="http://schemas.openxmlformats.org/drawingml/2006/main"/>
  </p:clrMapOvr>
</p:sld>
</file>