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a17f417bb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36029863e42f4"/>
  </p:sldMasterIdLst>
  <p:sldIdLst>
    <p:sldId xmlns:r="http://schemas.openxmlformats.org/officeDocument/2006/relationships" id="256" r:id="R0c9cbfbd4f8b4d82"/>
    <p:sldId xmlns:r="http://schemas.openxmlformats.org/officeDocument/2006/relationships" id="257" r:id="R1d6fa42b8f654289"/>
    <p:sldId xmlns:r="http://schemas.openxmlformats.org/officeDocument/2006/relationships" id="258" r:id="R59ef2e90f03140c6"/>
    <p:sldId xmlns:r="http://schemas.openxmlformats.org/officeDocument/2006/relationships" id="259" r:id="R4d0351c8df2049a3"/>
    <p:sldId xmlns:r="http://schemas.openxmlformats.org/officeDocument/2006/relationships" id="260" r:id="R97b55df4a0a246d8"/>
    <p:sldId xmlns:r="http://schemas.openxmlformats.org/officeDocument/2006/relationships" id="261" r:id="R51ff846c536240c9"/>
    <p:sldId xmlns:r="http://schemas.openxmlformats.org/officeDocument/2006/relationships" id="262" r:id="R5c082fbecb1d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36029863e42f4" /><Relationship Type="http://schemas.openxmlformats.org/officeDocument/2006/relationships/slide" Target="/ppt/slides/slide1.xml" Id="R0c9cbfbd4f8b4d82" /><Relationship Type="http://schemas.openxmlformats.org/officeDocument/2006/relationships/slide" Target="/ppt/slides/slide2.xml" Id="R1d6fa42b8f654289" /><Relationship Type="http://schemas.openxmlformats.org/officeDocument/2006/relationships/slide" Target="/ppt/slides/slide3.xml" Id="R59ef2e90f03140c6" /><Relationship Type="http://schemas.openxmlformats.org/officeDocument/2006/relationships/slide" Target="/ppt/slides/slide4.xml" Id="R4d0351c8df2049a3" /><Relationship Type="http://schemas.openxmlformats.org/officeDocument/2006/relationships/slide" Target="/ppt/slides/slide5.xml" Id="R97b55df4a0a246d8" /><Relationship Type="http://schemas.openxmlformats.org/officeDocument/2006/relationships/slide" Target="/ppt/slides/slide6.xml" Id="R51ff846c536240c9" /><Relationship Type="http://schemas.openxmlformats.org/officeDocument/2006/relationships/slide" Target="/ppt/slides/slide7.xml" Id="R5c082fbecb1d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34c0580a9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ffde0b46749ad" /><Relationship Type="http://schemas.openxmlformats.org/officeDocument/2006/relationships/theme" Target="/ppt/slideMasters/theme/theme1.xml" Id="Rdb8c4586d9f1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ffde0b467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756eda5b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2180e59e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2593076e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8a67f804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11094b2d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d9e94a13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a902412b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JIMMY NORE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JIMMY NORE &amp; SØNN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24 803 955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22 663 199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26 957 425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JIMMY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CHRIS-ANDRE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984 231 512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JIMMY NORE &amp; SØNN AS</a:t>
            </a:r>
          </a:p>
        </p:txBody>
      </p:sp>
    </p:spTree>
  </p:cSld>
  <p:clrMapOvr>
    <a:masterClrMapping xmlns:a="http://schemas.openxmlformats.org/drawingml/2006/main"/>
  </p:clrMapOvr>
</p:sld>
</file>